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42CF74-8B33-4292-93C3-D4666483C730}" type="doc">
      <dgm:prSet loTypeId="urn:microsoft.com/office/officeart/2005/8/layout/vProcess5" loCatId="process" qsTypeId="urn:microsoft.com/office/officeart/2005/8/quickstyle/3d3" qsCatId="3D" csTypeId="urn:microsoft.com/office/officeart/2005/8/colors/accent1_2" csCatId="accent1" phldr="1"/>
      <dgm:spPr/>
    </dgm:pt>
    <dgm:pt modelId="{970AFF95-C0DA-488C-BC1E-72EE015F5616}">
      <dgm:prSet phldrT="[Text]"/>
      <dgm:spPr/>
      <dgm:t>
        <a:bodyPr/>
        <a:lstStyle/>
        <a:p>
          <a:r>
            <a:rPr lang="en-US" dirty="0" smtClean="0"/>
            <a:t>Send an email to kwob.iub@gmail.com expressing your interest.</a:t>
          </a:r>
          <a:endParaRPr lang="en-US" dirty="0"/>
        </a:p>
      </dgm:t>
    </dgm:pt>
    <dgm:pt modelId="{A4F77593-6C0F-4FF8-B788-A8498D7F2340}" type="parTrans" cxnId="{BDD9B3C4-3C97-4B3B-9AD0-CAF771807CE2}">
      <dgm:prSet/>
      <dgm:spPr/>
    </dgm:pt>
    <dgm:pt modelId="{C1511F8E-14E7-42E1-B4FA-05257B8FBF9B}" type="sibTrans" cxnId="{BDD9B3C4-3C97-4B3B-9AD0-CAF771807CE2}">
      <dgm:prSet/>
      <dgm:spPr/>
      <dgm:t>
        <a:bodyPr/>
        <a:lstStyle/>
        <a:p>
          <a:endParaRPr lang="en-US"/>
        </a:p>
      </dgm:t>
    </dgm:pt>
    <dgm:pt modelId="{56730BB9-A370-45B7-A3A7-C18FA86B74B9}">
      <dgm:prSet phldrT="[Text]"/>
      <dgm:spPr/>
      <dgm:t>
        <a:bodyPr/>
        <a:lstStyle/>
        <a:p>
          <a:r>
            <a:rPr lang="en-US" dirty="0" smtClean="0"/>
            <a:t>Fill out a general form in order to match up with another member from our database.</a:t>
          </a:r>
          <a:endParaRPr lang="en-US" dirty="0"/>
        </a:p>
      </dgm:t>
    </dgm:pt>
    <dgm:pt modelId="{6B3678A3-503E-4FD0-8198-8D359335778F}" type="parTrans" cxnId="{8BBBA9DE-5080-46B0-91AF-EAA45F2439F5}">
      <dgm:prSet/>
      <dgm:spPr/>
    </dgm:pt>
    <dgm:pt modelId="{19E39F1E-9005-474E-AFF4-F4CF7A6F958E}" type="sibTrans" cxnId="{8BBBA9DE-5080-46B0-91AF-EAA45F2439F5}">
      <dgm:prSet/>
      <dgm:spPr/>
      <dgm:t>
        <a:bodyPr/>
        <a:lstStyle/>
        <a:p>
          <a:endParaRPr lang="en-US"/>
        </a:p>
      </dgm:t>
    </dgm:pt>
    <dgm:pt modelId="{8F60B10B-4F31-4EBF-B4D8-35C912373EF7}">
      <dgm:prSet phldrT="[Text]"/>
      <dgm:spPr/>
      <dgm:t>
        <a:bodyPr/>
        <a:lstStyle/>
        <a:p>
          <a:r>
            <a:rPr lang="en-US" dirty="0" smtClean="0"/>
            <a:t>We will then help set up a meeting with your match, and then from there, meeting up when and where is up to you!</a:t>
          </a:r>
          <a:endParaRPr lang="en-US" dirty="0"/>
        </a:p>
      </dgm:t>
    </dgm:pt>
    <dgm:pt modelId="{13A23EA0-45AD-4015-AB3D-E0DB2E3B6882}" type="parTrans" cxnId="{9DDC6E80-EB4F-440F-BCBB-8C144CA3D82F}">
      <dgm:prSet/>
      <dgm:spPr/>
    </dgm:pt>
    <dgm:pt modelId="{89408B68-08AC-4320-A12B-149EC4DE48E0}" type="sibTrans" cxnId="{9DDC6E80-EB4F-440F-BCBB-8C144CA3D82F}">
      <dgm:prSet/>
      <dgm:spPr/>
      <dgm:t>
        <a:bodyPr/>
        <a:lstStyle/>
        <a:p>
          <a:endParaRPr lang="en-US"/>
        </a:p>
      </dgm:t>
    </dgm:pt>
    <dgm:pt modelId="{7190418B-4C6A-40B6-B7ED-A41FD385E9A3}">
      <dgm:prSet phldrT="[Text]"/>
      <dgm:spPr/>
      <dgm:t>
        <a:bodyPr/>
        <a:lstStyle/>
        <a:p>
          <a:r>
            <a:rPr lang="en-US" dirty="0" smtClean="0"/>
            <a:t>Fill out the 1-on-1 Meeting Form in order to earn points.</a:t>
          </a:r>
          <a:endParaRPr lang="en-US" dirty="0"/>
        </a:p>
      </dgm:t>
    </dgm:pt>
    <dgm:pt modelId="{BCAB730C-F284-4E23-A676-44BBAF679F38}" type="parTrans" cxnId="{FB2DD10B-09EF-4CF8-AEB0-65987B39F0B2}">
      <dgm:prSet/>
      <dgm:spPr/>
    </dgm:pt>
    <dgm:pt modelId="{DE1DF590-C6F5-45F4-9E29-6525F922A3D7}" type="sibTrans" cxnId="{FB2DD10B-09EF-4CF8-AEB0-65987B39F0B2}">
      <dgm:prSet/>
      <dgm:spPr/>
      <dgm:t>
        <a:bodyPr/>
        <a:lstStyle/>
        <a:p>
          <a:endParaRPr lang="en-US"/>
        </a:p>
      </dgm:t>
    </dgm:pt>
    <dgm:pt modelId="{FD80F0FB-7883-4750-BC32-5BF1C45F7F07}">
      <dgm:prSet phldrT="[Text]"/>
      <dgm:spPr/>
      <dgm:t>
        <a:bodyPr/>
        <a:lstStyle/>
        <a:p>
          <a:r>
            <a:rPr lang="en-US" dirty="0" smtClean="0"/>
            <a:t>Use those points for prizes!</a:t>
          </a:r>
          <a:endParaRPr lang="en-US" dirty="0"/>
        </a:p>
      </dgm:t>
    </dgm:pt>
    <dgm:pt modelId="{736D5738-56FD-4961-A76E-80F937A4156C}" type="parTrans" cxnId="{D9A8020F-4F03-4524-9668-342CDC0B6054}">
      <dgm:prSet/>
      <dgm:spPr/>
    </dgm:pt>
    <dgm:pt modelId="{93B9760B-0020-4EF9-B6F3-8CF41814955C}" type="sibTrans" cxnId="{D9A8020F-4F03-4524-9668-342CDC0B6054}">
      <dgm:prSet/>
      <dgm:spPr/>
    </dgm:pt>
    <dgm:pt modelId="{906E1235-7C71-4DC1-9A0E-EE2B832E834B}" type="pres">
      <dgm:prSet presAssocID="{0242CF74-8B33-4292-93C3-D4666483C730}" presName="outerComposite" presStyleCnt="0">
        <dgm:presLayoutVars>
          <dgm:chMax val="5"/>
          <dgm:dir/>
          <dgm:resizeHandles val="exact"/>
        </dgm:presLayoutVars>
      </dgm:prSet>
      <dgm:spPr/>
    </dgm:pt>
    <dgm:pt modelId="{B6CA7FCB-91B9-4287-A0ED-ADC7F62E73C0}" type="pres">
      <dgm:prSet presAssocID="{0242CF74-8B33-4292-93C3-D4666483C730}" presName="dummyMaxCanvas" presStyleCnt="0">
        <dgm:presLayoutVars/>
      </dgm:prSet>
      <dgm:spPr/>
    </dgm:pt>
    <dgm:pt modelId="{9B99754F-B40B-4296-B2FA-D0F5E7C731A0}" type="pres">
      <dgm:prSet presAssocID="{0242CF74-8B33-4292-93C3-D4666483C730}" presName="FiveNodes_1" presStyleLbl="node1" presStyleIdx="0" presStyleCnt="5">
        <dgm:presLayoutVars>
          <dgm:bulletEnabled val="1"/>
        </dgm:presLayoutVars>
      </dgm:prSet>
      <dgm:spPr/>
      <dgm:t>
        <a:bodyPr/>
        <a:lstStyle/>
        <a:p>
          <a:endParaRPr lang="en-US"/>
        </a:p>
      </dgm:t>
    </dgm:pt>
    <dgm:pt modelId="{767523B9-A3BE-401B-AFC9-704E977BE56D}" type="pres">
      <dgm:prSet presAssocID="{0242CF74-8B33-4292-93C3-D4666483C730}" presName="FiveNodes_2" presStyleLbl="node1" presStyleIdx="1" presStyleCnt="5">
        <dgm:presLayoutVars>
          <dgm:bulletEnabled val="1"/>
        </dgm:presLayoutVars>
      </dgm:prSet>
      <dgm:spPr/>
      <dgm:t>
        <a:bodyPr/>
        <a:lstStyle/>
        <a:p>
          <a:endParaRPr lang="en-US"/>
        </a:p>
      </dgm:t>
    </dgm:pt>
    <dgm:pt modelId="{DB7982ED-2DCF-41E7-BB08-B388F25F326B}" type="pres">
      <dgm:prSet presAssocID="{0242CF74-8B33-4292-93C3-D4666483C730}" presName="FiveNodes_3" presStyleLbl="node1" presStyleIdx="2" presStyleCnt="5">
        <dgm:presLayoutVars>
          <dgm:bulletEnabled val="1"/>
        </dgm:presLayoutVars>
      </dgm:prSet>
      <dgm:spPr/>
      <dgm:t>
        <a:bodyPr/>
        <a:lstStyle/>
        <a:p>
          <a:endParaRPr lang="en-US"/>
        </a:p>
      </dgm:t>
    </dgm:pt>
    <dgm:pt modelId="{10B4A190-A610-46CF-B542-1F54A0F69209}" type="pres">
      <dgm:prSet presAssocID="{0242CF74-8B33-4292-93C3-D4666483C730}" presName="FiveNodes_4" presStyleLbl="node1" presStyleIdx="3" presStyleCnt="5">
        <dgm:presLayoutVars>
          <dgm:bulletEnabled val="1"/>
        </dgm:presLayoutVars>
      </dgm:prSet>
      <dgm:spPr/>
      <dgm:t>
        <a:bodyPr/>
        <a:lstStyle/>
        <a:p>
          <a:endParaRPr lang="en-US"/>
        </a:p>
      </dgm:t>
    </dgm:pt>
    <dgm:pt modelId="{86075498-EBB3-4748-B7F3-03EACDEFDB20}" type="pres">
      <dgm:prSet presAssocID="{0242CF74-8B33-4292-93C3-D4666483C730}" presName="FiveNodes_5" presStyleLbl="node1" presStyleIdx="4" presStyleCnt="5">
        <dgm:presLayoutVars>
          <dgm:bulletEnabled val="1"/>
        </dgm:presLayoutVars>
      </dgm:prSet>
      <dgm:spPr/>
      <dgm:t>
        <a:bodyPr/>
        <a:lstStyle/>
        <a:p>
          <a:endParaRPr lang="en-US"/>
        </a:p>
      </dgm:t>
    </dgm:pt>
    <dgm:pt modelId="{A2076246-B90D-4505-991E-A2B65F8A69A7}" type="pres">
      <dgm:prSet presAssocID="{0242CF74-8B33-4292-93C3-D4666483C730}" presName="FiveConn_1-2" presStyleLbl="fgAccFollowNode1" presStyleIdx="0" presStyleCnt="4">
        <dgm:presLayoutVars>
          <dgm:bulletEnabled val="1"/>
        </dgm:presLayoutVars>
      </dgm:prSet>
      <dgm:spPr/>
      <dgm:t>
        <a:bodyPr/>
        <a:lstStyle/>
        <a:p>
          <a:endParaRPr lang="en-US"/>
        </a:p>
      </dgm:t>
    </dgm:pt>
    <dgm:pt modelId="{3C42FE3A-0678-429E-8566-08361AE0D626}" type="pres">
      <dgm:prSet presAssocID="{0242CF74-8B33-4292-93C3-D4666483C730}" presName="FiveConn_2-3" presStyleLbl="fgAccFollowNode1" presStyleIdx="1" presStyleCnt="4">
        <dgm:presLayoutVars>
          <dgm:bulletEnabled val="1"/>
        </dgm:presLayoutVars>
      </dgm:prSet>
      <dgm:spPr/>
      <dgm:t>
        <a:bodyPr/>
        <a:lstStyle/>
        <a:p>
          <a:endParaRPr lang="en-US"/>
        </a:p>
      </dgm:t>
    </dgm:pt>
    <dgm:pt modelId="{0C36791E-BC80-4991-B5AC-0E648A40B4D9}" type="pres">
      <dgm:prSet presAssocID="{0242CF74-8B33-4292-93C3-D4666483C730}" presName="FiveConn_3-4" presStyleLbl="fgAccFollowNode1" presStyleIdx="2" presStyleCnt="4">
        <dgm:presLayoutVars>
          <dgm:bulletEnabled val="1"/>
        </dgm:presLayoutVars>
      </dgm:prSet>
      <dgm:spPr/>
      <dgm:t>
        <a:bodyPr/>
        <a:lstStyle/>
        <a:p>
          <a:endParaRPr lang="en-US"/>
        </a:p>
      </dgm:t>
    </dgm:pt>
    <dgm:pt modelId="{3C5DF461-4151-48F5-98B4-4527E43454B2}" type="pres">
      <dgm:prSet presAssocID="{0242CF74-8B33-4292-93C3-D4666483C730}" presName="FiveConn_4-5" presStyleLbl="fgAccFollowNode1" presStyleIdx="3" presStyleCnt="4">
        <dgm:presLayoutVars>
          <dgm:bulletEnabled val="1"/>
        </dgm:presLayoutVars>
      </dgm:prSet>
      <dgm:spPr/>
      <dgm:t>
        <a:bodyPr/>
        <a:lstStyle/>
        <a:p>
          <a:endParaRPr lang="en-US"/>
        </a:p>
      </dgm:t>
    </dgm:pt>
    <dgm:pt modelId="{30E6F3CF-6859-4943-8FBF-7CAE1D64DC54}" type="pres">
      <dgm:prSet presAssocID="{0242CF74-8B33-4292-93C3-D4666483C730}" presName="FiveNodes_1_text" presStyleLbl="node1" presStyleIdx="4" presStyleCnt="5">
        <dgm:presLayoutVars>
          <dgm:bulletEnabled val="1"/>
        </dgm:presLayoutVars>
      </dgm:prSet>
      <dgm:spPr/>
      <dgm:t>
        <a:bodyPr/>
        <a:lstStyle/>
        <a:p>
          <a:endParaRPr lang="en-US"/>
        </a:p>
      </dgm:t>
    </dgm:pt>
    <dgm:pt modelId="{D2482703-B3D1-4588-A3D5-3ECA2090D343}" type="pres">
      <dgm:prSet presAssocID="{0242CF74-8B33-4292-93C3-D4666483C730}" presName="FiveNodes_2_text" presStyleLbl="node1" presStyleIdx="4" presStyleCnt="5">
        <dgm:presLayoutVars>
          <dgm:bulletEnabled val="1"/>
        </dgm:presLayoutVars>
      </dgm:prSet>
      <dgm:spPr/>
      <dgm:t>
        <a:bodyPr/>
        <a:lstStyle/>
        <a:p>
          <a:endParaRPr lang="en-US"/>
        </a:p>
      </dgm:t>
    </dgm:pt>
    <dgm:pt modelId="{1A76B6E2-9605-4288-9CF0-9D1984EA9536}" type="pres">
      <dgm:prSet presAssocID="{0242CF74-8B33-4292-93C3-D4666483C730}" presName="FiveNodes_3_text" presStyleLbl="node1" presStyleIdx="4" presStyleCnt="5">
        <dgm:presLayoutVars>
          <dgm:bulletEnabled val="1"/>
        </dgm:presLayoutVars>
      </dgm:prSet>
      <dgm:spPr/>
      <dgm:t>
        <a:bodyPr/>
        <a:lstStyle/>
        <a:p>
          <a:endParaRPr lang="en-US"/>
        </a:p>
      </dgm:t>
    </dgm:pt>
    <dgm:pt modelId="{43D3853D-CF64-4AA5-824A-68465CDD59CA}" type="pres">
      <dgm:prSet presAssocID="{0242CF74-8B33-4292-93C3-D4666483C730}" presName="FiveNodes_4_text" presStyleLbl="node1" presStyleIdx="4" presStyleCnt="5">
        <dgm:presLayoutVars>
          <dgm:bulletEnabled val="1"/>
        </dgm:presLayoutVars>
      </dgm:prSet>
      <dgm:spPr/>
      <dgm:t>
        <a:bodyPr/>
        <a:lstStyle/>
        <a:p>
          <a:endParaRPr lang="en-US"/>
        </a:p>
      </dgm:t>
    </dgm:pt>
    <dgm:pt modelId="{DB9927BB-2432-4EC5-ADED-00C36515A7BF}" type="pres">
      <dgm:prSet presAssocID="{0242CF74-8B33-4292-93C3-D4666483C730}" presName="FiveNodes_5_text" presStyleLbl="node1" presStyleIdx="4" presStyleCnt="5">
        <dgm:presLayoutVars>
          <dgm:bulletEnabled val="1"/>
        </dgm:presLayoutVars>
      </dgm:prSet>
      <dgm:spPr/>
      <dgm:t>
        <a:bodyPr/>
        <a:lstStyle/>
        <a:p>
          <a:endParaRPr lang="en-US"/>
        </a:p>
      </dgm:t>
    </dgm:pt>
  </dgm:ptLst>
  <dgm:cxnLst>
    <dgm:cxn modelId="{4EFC7AEE-AD09-4EDE-A2E1-BCD4FBC7E154}" type="presOf" srcId="{7190418B-4C6A-40B6-B7ED-A41FD385E9A3}" destId="{43D3853D-CF64-4AA5-824A-68465CDD59CA}" srcOrd="1" destOrd="0" presId="urn:microsoft.com/office/officeart/2005/8/layout/vProcess5"/>
    <dgm:cxn modelId="{FB2DD10B-09EF-4CF8-AEB0-65987B39F0B2}" srcId="{0242CF74-8B33-4292-93C3-D4666483C730}" destId="{7190418B-4C6A-40B6-B7ED-A41FD385E9A3}" srcOrd="3" destOrd="0" parTransId="{BCAB730C-F284-4E23-A676-44BBAF679F38}" sibTransId="{DE1DF590-C6F5-45F4-9E29-6525F922A3D7}"/>
    <dgm:cxn modelId="{AA307CA3-351C-4C96-A97E-DB44C784F8F3}" type="presOf" srcId="{56730BB9-A370-45B7-A3A7-C18FA86B74B9}" destId="{767523B9-A3BE-401B-AFC9-704E977BE56D}" srcOrd="0" destOrd="0" presId="urn:microsoft.com/office/officeart/2005/8/layout/vProcess5"/>
    <dgm:cxn modelId="{BDD9B3C4-3C97-4B3B-9AD0-CAF771807CE2}" srcId="{0242CF74-8B33-4292-93C3-D4666483C730}" destId="{970AFF95-C0DA-488C-BC1E-72EE015F5616}" srcOrd="0" destOrd="0" parTransId="{A4F77593-6C0F-4FF8-B788-A8498D7F2340}" sibTransId="{C1511F8E-14E7-42E1-B4FA-05257B8FBF9B}"/>
    <dgm:cxn modelId="{DAF77AA2-E01B-4967-95A1-29C75CABA3DE}" type="presOf" srcId="{0242CF74-8B33-4292-93C3-D4666483C730}" destId="{906E1235-7C71-4DC1-9A0E-EE2B832E834B}" srcOrd="0" destOrd="0" presId="urn:microsoft.com/office/officeart/2005/8/layout/vProcess5"/>
    <dgm:cxn modelId="{8BBBA9DE-5080-46B0-91AF-EAA45F2439F5}" srcId="{0242CF74-8B33-4292-93C3-D4666483C730}" destId="{56730BB9-A370-45B7-A3A7-C18FA86B74B9}" srcOrd="1" destOrd="0" parTransId="{6B3678A3-503E-4FD0-8198-8D359335778F}" sibTransId="{19E39F1E-9005-474E-AFF4-F4CF7A6F958E}"/>
    <dgm:cxn modelId="{F633A5A5-D8D0-42C1-A083-C478677A9759}" type="presOf" srcId="{FD80F0FB-7883-4750-BC32-5BF1C45F7F07}" destId="{DB9927BB-2432-4EC5-ADED-00C36515A7BF}" srcOrd="1" destOrd="0" presId="urn:microsoft.com/office/officeart/2005/8/layout/vProcess5"/>
    <dgm:cxn modelId="{0D85299B-2764-4A2C-B778-BF17A56EF5F3}" type="presOf" srcId="{C1511F8E-14E7-42E1-B4FA-05257B8FBF9B}" destId="{A2076246-B90D-4505-991E-A2B65F8A69A7}" srcOrd="0" destOrd="0" presId="urn:microsoft.com/office/officeart/2005/8/layout/vProcess5"/>
    <dgm:cxn modelId="{B374D54B-AB5B-41C7-B888-94902D075DCC}" type="presOf" srcId="{8F60B10B-4F31-4EBF-B4D8-35C912373EF7}" destId="{1A76B6E2-9605-4288-9CF0-9D1984EA9536}" srcOrd="1" destOrd="0" presId="urn:microsoft.com/office/officeart/2005/8/layout/vProcess5"/>
    <dgm:cxn modelId="{9DBF158B-7196-4DF0-A53B-265DBFFE1D8C}" type="presOf" srcId="{DE1DF590-C6F5-45F4-9E29-6525F922A3D7}" destId="{3C5DF461-4151-48F5-98B4-4527E43454B2}" srcOrd="0" destOrd="0" presId="urn:microsoft.com/office/officeart/2005/8/layout/vProcess5"/>
    <dgm:cxn modelId="{9DDC6E80-EB4F-440F-BCBB-8C144CA3D82F}" srcId="{0242CF74-8B33-4292-93C3-D4666483C730}" destId="{8F60B10B-4F31-4EBF-B4D8-35C912373EF7}" srcOrd="2" destOrd="0" parTransId="{13A23EA0-45AD-4015-AB3D-E0DB2E3B6882}" sibTransId="{89408B68-08AC-4320-A12B-149EC4DE48E0}"/>
    <dgm:cxn modelId="{B4AAE479-FBFE-4F2F-90F2-CDC6A64529F1}" type="presOf" srcId="{89408B68-08AC-4320-A12B-149EC4DE48E0}" destId="{0C36791E-BC80-4991-B5AC-0E648A40B4D9}" srcOrd="0" destOrd="0" presId="urn:microsoft.com/office/officeart/2005/8/layout/vProcess5"/>
    <dgm:cxn modelId="{005B5D0D-ABC5-4D51-9348-540F965DC415}" type="presOf" srcId="{7190418B-4C6A-40B6-B7ED-A41FD385E9A3}" destId="{10B4A190-A610-46CF-B542-1F54A0F69209}" srcOrd="0" destOrd="0" presId="urn:microsoft.com/office/officeart/2005/8/layout/vProcess5"/>
    <dgm:cxn modelId="{4205E83A-2CE3-4F31-9375-AE4AE283CA0E}" type="presOf" srcId="{56730BB9-A370-45B7-A3A7-C18FA86B74B9}" destId="{D2482703-B3D1-4588-A3D5-3ECA2090D343}" srcOrd="1" destOrd="0" presId="urn:microsoft.com/office/officeart/2005/8/layout/vProcess5"/>
    <dgm:cxn modelId="{70E9C4B1-D5A2-492D-B387-4EA070E3FE25}" type="presOf" srcId="{19E39F1E-9005-474E-AFF4-F4CF7A6F958E}" destId="{3C42FE3A-0678-429E-8566-08361AE0D626}" srcOrd="0" destOrd="0" presId="urn:microsoft.com/office/officeart/2005/8/layout/vProcess5"/>
    <dgm:cxn modelId="{83AB8426-D64C-4DAE-976C-56163DC1A470}" type="presOf" srcId="{970AFF95-C0DA-488C-BC1E-72EE015F5616}" destId="{30E6F3CF-6859-4943-8FBF-7CAE1D64DC54}" srcOrd="1" destOrd="0" presId="urn:microsoft.com/office/officeart/2005/8/layout/vProcess5"/>
    <dgm:cxn modelId="{238B31DD-B717-49AD-BAB4-345CE9FA1D5C}" type="presOf" srcId="{8F60B10B-4F31-4EBF-B4D8-35C912373EF7}" destId="{DB7982ED-2DCF-41E7-BB08-B388F25F326B}" srcOrd="0" destOrd="0" presId="urn:microsoft.com/office/officeart/2005/8/layout/vProcess5"/>
    <dgm:cxn modelId="{FB13B98F-C693-4FD9-8ABF-CCB452CBA905}" type="presOf" srcId="{970AFF95-C0DA-488C-BC1E-72EE015F5616}" destId="{9B99754F-B40B-4296-B2FA-D0F5E7C731A0}" srcOrd="0" destOrd="0" presId="urn:microsoft.com/office/officeart/2005/8/layout/vProcess5"/>
    <dgm:cxn modelId="{D9A8020F-4F03-4524-9668-342CDC0B6054}" srcId="{0242CF74-8B33-4292-93C3-D4666483C730}" destId="{FD80F0FB-7883-4750-BC32-5BF1C45F7F07}" srcOrd="4" destOrd="0" parTransId="{736D5738-56FD-4961-A76E-80F937A4156C}" sibTransId="{93B9760B-0020-4EF9-B6F3-8CF41814955C}"/>
    <dgm:cxn modelId="{3351E30B-DD1A-4A91-B496-77ED82A303BC}" type="presOf" srcId="{FD80F0FB-7883-4750-BC32-5BF1C45F7F07}" destId="{86075498-EBB3-4748-B7F3-03EACDEFDB20}" srcOrd="0" destOrd="0" presId="urn:microsoft.com/office/officeart/2005/8/layout/vProcess5"/>
    <dgm:cxn modelId="{3DEC34F3-EF32-4A29-B28D-D7C9863BC758}" type="presParOf" srcId="{906E1235-7C71-4DC1-9A0E-EE2B832E834B}" destId="{B6CA7FCB-91B9-4287-A0ED-ADC7F62E73C0}" srcOrd="0" destOrd="0" presId="urn:microsoft.com/office/officeart/2005/8/layout/vProcess5"/>
    <dgm:cxn modelId="{A1FBE154-043C-4D80-82E1-9ADED995BDD5}" type="presParOf" srcId="{906E1235-7C71-4DC1-9A0E-EE2B832E834B}" destId="{9B99754F-B40B-4296-B2FA-D0F5E7C731A0}" srcOrd="1" destOrd="0" presId="urn:microsoft.com/office/officeart/2005/8/layout/vProcess5"/>
    <dgm:cxn modelId="{DAF21B06-275B-4551-B859-D7CCF714EDE4}" type="presParOf" srcId="{906E1235-7C71-4DC1-9A0E-EE2B832E834B}" destId="{767523B9-A3BE-401B-AFC9-704E977BE56D}" srcOrd="2" destOrd="0" presId="urn:microsoft.com/office/officeart/2005/8/layout/vProcess5"/>
    <dgm:cxn modelId="{63523698-A5A7-4D47-93AD-D66B2539109E}" type="presParOf" srcId="{906E1235-7C71-4DC1-9A0E-EE2B832E834B}" destId="{DB7982ED-2DCF-41E7-BB08-B388F25F326B}" srcOrd="3" destOrd="0" presId="urn:microsoft.com/office/officeart/2005/8/layout/vProcess5"/>
    <dgm:cxn modelId="{30502FD8-D2D3-4665-A299-D7DC01D4FF3A}" type="presParOf" srcId="{906E1235-7C71-4DC1-9A0E-EE2B832E834B}" destId="{10B4A190-A610-46CF-B542-1F54A0F69209}" srcOrd="4" destOrd="0" presId="urn:microsoft.com/office/officeart/2005/8/layout/vProcess5"/>
    <dgm:cxn modelId="{4E5CFE4A-F53C-415F-9055-6C56E93F3F70}" type="presParOf" srcId="{906E1235-7C71-4DC1-9A0E-EE2B832E834B}" destId="{86075498-EBB3-4748-B7F3-03EACDEFDB20}" srcOrd="5" destOrd="0" presId="urn:microsoft.com/office/officeart/2005/8/layout/vProcess5"/>
    <dgm:cxn modelId="{417C41D2-9F52-468E-8630-215A7F77E25C}" type="presParOf" srcId="{906E1235-7C71-4DC1-9A0E-EE2B832E834B}" destId="{A2076246-B90D-4505-991E-A2B65F8A69A7}" srcOrd="6" destOrd="0" presId="urn:microsoft.com/office/officeart/2005/8/layout/vProcess5"/>
    <dgm:cxn modelId="{18154AB6-EFD9-4E8A-BB7E-46825520EF62}" type="presParOf" srcId="{906E1235-7C71-4DC1-9A0E-EE2B832E834B}" destId="{3C42FE3A-0678-429E-8566-08361AE0D626}" srcOrd="7" destOrd="0" presId="urn:microsoft.com/office/officeart/2005/8/layout/vProcess5"/>
    <dgm:cxn modelId="{1E218A7D-5B08-461A-8A30-CB33AD33D576}" type="presParOf" srcId="{906E1235-7C71-4DC1-9A0E-EE2B832E834B}" destId="{0C36791E-BC80-4991-B5AC-0E648A40B4D9}" srcOrd="8" destOrd="0" presId="urn:microsoft.com/office/officeart/2005/8/layout/vProcess5"/>
    <dgm:cxn modelId="{384F7CBF-4339-4C2E-B314-5CD21DEC2D02}" type="presParOf" srcId="{906E1235-7C71-4DC1-9A0E-EE2B832E834B}" destId="{3C5DF461-4151-48F5-98B4-4527E43454B2}" srcOrd="9" destOrd="0" presId="urn:microsoft.com/office/officeart/2005/8/layout/vProcess5"/>
    <dgm:cxn modelId="{D9DF8FB5-5756-47E1-8379-F922F93610A8}" type="presParOf" srcId="{906E1235-7C71-4DC1-9A0E-EE2B832E834B}" destId="{30E6F3CF-6859-4943-8FBF-7CAE1D64DC54}" srcOrd="10" destOrd="0" presId="urn:microsoft.com/office/officeart/2005/8/layout/vProcess5"/>
    <dgm:cxn modelId="{B09E88EB-B22E-49DF-8DE7-1578010804A2}" type="presParOf" srcId="{906E1235-7C71-4DC1-9A0E-EE2B832E834B}" destId="{D2482703-B3D1-4588-A3D5-3ECA2090D343}" srcOrd="11" destOrd="0" presId="urn:microsoft.com/office/officeart/2005/8/layout/vProcess5"/>
    <dgm:cxn modelId="{ED380073-C4E5-483F-96B5-FDEF272D16D0}" type="presParOf" srcId="{906E1235-7C71-4DC1-9A0E-EE2B832E834B}" destId="{1A76B6E2-9605-4288-9CF0-9D1984EA9536}" srcOrd="12" destOrd="0" presId="urn:microsoft.com/office/officeart/2005/8/layout/vProcess5"/>
    <dgm:cxn modelId="{D8646C26-BEF8-44F0-8B85-A7AC1CFBBE2C}" type="presParOf" srcId="{906E1235-7C71-4DC1-9A0E-EE2B832E834B}" destId="{43D3853D-CF64-4AA5-824A-68465CDD59CA}" srcOrd="13" destOrd="0" presId="urn:microsoft.com/office/officeart/2005/8/layout/vProcess5"/>
    <dgm:cxn modelId="{A5646E83-C277-42E6-8524-73EFC5245119}" type="presParOf" srcId="{906E1235-7C71-4DC1-9A0E-EE2B832E834B}" destId="{DB9927BB-2432-4EC5-ADED-00C36515A7BF}"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31B399-757E-4C36-B8C6-CA8C895C793B}"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US"/>
        </a:p>
      </dgm:t>
    </dgm:pt>
    <dgm:pt modelId="{05A340EF-F298-4C5E-B06C-82C92804F8D0}">
      <dgm:prSet phldrT="[Text]"/>
      <dgm:spPr/>
      <dgm:t>
        <a:bodyPr/>
        <a:lstStyle/>
        <a:p>
          <a:r>
            <a:rPr lang="en-US" dirty="0" smtClean="0"/>
            <a:t>2 </a:t>
          </a:r>
          <a:r>
            <a:rPr lang="en-US" dirty="0" err="1" smtClean="0"/>
            <a:t>pts</a:t>
          </a:r>
          <a:endParaRPr lang="en-US" dirty="0"/>
        </a:p>
      </dgm:t>
    </dgm:pt>
    <dgm:pt modelId="{91A44C2C-36C0-472E-B744-8EDFBFFE57B0}" type="parTrans" cxnId="{6B1190A7-1FF2-43D6-9673-753F84563501}">
      <dgm:prSet/>
      <dgm:spPr/>
      <dgm:t>
        <a:bodyPr/>
        <a:lstStyle/>
        <a:p>
          <a:endParaRPr lang="en-US"/>
        </a:p>
      </dgm:t>
    </dgm:pt>
    <dgm:pt modelId="{A2DF6E59-2353-4767-AD65-5E6D3C598904}" type="sibTrans" cxnId="{6B1190A7-1FF2-43D6-9673-753F84563501}">
      <dgm:prSet/>
      <dgm:spPr/>
      <dgm:t>
        <a:bodyPr/>
        <a:lstStyle/>
        <a:p>
          <a:endParaRPr lang="en-US"/>
        </a:p>
      </dgm:t>
    </dgm:pt>
    <dgm:pt modelId="{E0F7E210-5044-43BE-B845-A8CCBEE72647}">
      <dgm:prSet phldrT="[Text]"/>
      <dgm:spPr/>
      <dgm:t>
        <a:bodyPr/>
        <a:lstStyle/>
        <a:p>
          <a:r>
            <a:rPr lang="en-US" dirty="0" smtClean="0"/>
            <a:t>3 </a:t>
          </a:r>
          <a:r>
            <a:rPr lang="en-US" dirty="0" err="1" smtClean="0"/>
            <a:t>pts</a:t>
          </a:r>
          <a:endParaRPr lang="en-US" dirty="0"/>
        </a:p>
      </dgm:t>
    </dgm:pt>
    <dgm:pt modelId="{B3C8E97D-B6CD-4535-8AFC-29AB2880A01C}" type="parTrans" cxnId="{3CDFBA12-6529-4C38-B744-6AB603695930}">
      <dgm:prSet/>
      <dgm:spPr/>
      <dgm:t>
        <a:bodyPr/>
        <a:lstStyle/>
        <a:p>
          <a:endParaRPr lang="en-US"/>
        </a:p>
      </dgm:t>
    </dgm:pt>
    <dgm:pt modelId="{EF9544AA-AE51-4A93-B884-290C94036304}" type="sibTrans" cxnId="{3CDFBA12-6529-4C38-B744-6AB603695930}">
      <dgm:prSet/>
      <dgm:spPr/>
      <dgm:t>
        <a:bodyPr/>
        <a:lstStyle/>
        <a:p>
          <a:endParaRPr lang="en-US"/>
        </a:p>
      </dgm:t>
    </dgm:pt>
    <dgm:pt modelId="{4F12EFC9-7B21-4712-8136-4CB3BFBC6068}">
      <dgm:prSet phldrT="[Text]"/>
      <dgm:spPr/>
      <dgm:t>
        <a:bodyPr/>
        <a:lstStyle/>
        <a:p>
          <a:r>
            <a:rPr lang="en-US" dirty="0" smtClean="0"/>
            <a:t>Introduce your match to some of your friends</a:t>
          </a:r>
          <a:endParaRPr lang="en-US" dirty="0"/>
        </a:p>
      </dgm:t>
    </dgm:pt>
    <dgm:pt modelId="{25EC84A7-E351-4D76-9B1E-413AB355BA70}" type="parTrans" cxnId="{CE7656E6-A904-4971-A64B-B88DD70BEA50}">
      <dgm:prSet/>
      <dgm:spPr/>
      <dgm:t>
        <a:bodyPr/>
        <a:lstStyle/>
        <a:p>
          <a:endParaRPr lang="en-US"/>
        </a:p>
      </dgm:t>
    </dgm:pt>
    <dgm:pt modelId="{F729E3C6-722B-4304-A898-6DE92B537402}" type="sibTrans" cxnId="{CE7656E6-A904-4971-A64B-B88DD70BEA50}">
      <dgm:prSet/>
      <dgm:spPr/>
      <dgm:t>
        <a:bodyPr/>
        <a:lstStyle/>
        <a:p>
          <a:endParaRPr lang="en-US"/>
        </a:p>
      </dgm:t>
    </dgm:pt>
    <dgm:pt modelId="{C3255D35-8805-42C4-983D-1DD8F191494A}">
      <dgm:prSet phldrT="[Text]"/>
      <dgm:spPr/>
      <dgm:t>
        <a:bodyPr/>
        <a:lstStyle/>
        <a:p>
          <a:r>
            <a:rPr lang="en-US" dirty="0" smtClean="0"/>
            <a:t>5 </a:t>
          </a:r>
          <a:r>
            <a:rPr lang="en-US" dirty="0" err="1" smtClean="0"/>
            <a:t>pts</a:t>
          </a:r>
          <a:endParaRPr lang="en-US" dirty="0"/>
        </a:p>
      </dgm:t>
    </dgm:pt>
    <dgm:pt modelId="{FD7904AA-0C48-407F-A8CB-73460A6F6EAF}" type="parTrans" cxnId="{76A3B0D4-80B7-4FD6-B9DF-26B312C5E316}">
      <dgm:prSet/>
      <dgm:spPr/>
      <dgm:t>
        <a:bodyPr/>
        <a:lstStyle/>
        <a:p>
          <a:endParaRPr lang="en-US"/>
        </a:p>
      </dgm:t>
    </dgm:pt>
    <dgm:pt modelId="{4CC1823A-221C-4BCE-8122-D46171155B3D}" type="sibTrans" cxnId="{76A3B0D4-80B7-4FD6-B9DF-26B312C5E316}">
      <dgm:prSet/>
      <dgm:spPr/>
      <dgm:t>
        <a:bodyPr/>
        <a:lstStyle/>
        <a:p>
          <a:endParaRPr lang="en-US"/>
        </a:p>
      </dgm:t>
    </dgm:pt>
    <dgm:pt modelId="{91F22F86-9FCC-4E55-952A-71754D9A53EC}">
      <dgm:prSet phldrT="[Text]"/>
      <dgm:spPr/>
      <dgm:t>
        <a:bodyPr/>
        <a:lstStyle/>
        <a:p>
          <a:r>
            <a:rPr lang="en-US" dirty="0" smtClean="0"/>
            <a:t>Invite your match to your home</a:t>
          </a:r>
          <a:endParaRPr lang="en-US" dirty="0"/>
        </a:p>
      </dgm:t>
    </dgm:pt>
    <dgm:pt modelId="{EC651B99-ED30-46B4-BBA2-4A9F7BE1D4A2}" type="parTrans" cxnId="{195F00C4-2AF7-4578-A523-3466F09FFBD9}">
      <dgm:prSet/>
      <dgm:spPr/>
      <dgm:t>
        <a:bodyPr/>
        <a:lstStyle/>
        <a:p>
          <a:endParaRPr lang="en-US"/>
        </a:p>
      </dgm:t>
    </dgm:pt>
    <dgm:pt modelId="{8DF7DEE7-EBE4-4F0F-83C6-D83432247283}" type="sibTrans" cxnId="{195F00C4-2AF7-4578-A523-3466F09FFBD9}">
      <dgm:prSet/>
      <dgm:spPr/>
      <dgm:t>
        <a:bodyPr/>
        <a:lstStyle/>
        <a:p>
          <a:endParaRPr lang="en-US"/>
        </a:p>
      </dgm:t>
    </dgm:pt>
    <dgm:pt modelId="{9C7FD2B2-5980-4098-9CA2-DF5EF3E31602}">
      <dgm:prSet phldrT="[Text]" custT="1"/>
      <dgm:spPr/>
      <dgm:t>
        <a:bodyPr/>
        <a:lstStyle/>
        <a:p>
          <a:r>
            <a:rPr lang="en-US" sz="1600" dirty="0" smtClean="0"/>
            <a:t>Take a funny picture together</a:t>
          </a:r>
          <a:endParaRPr lang="en-US" sz="1600" dirty="0"/>
        </a:p>
      </dgm:t>
    </dgm:pt>
    <dgm:pt modelId="{629BE9CE-6585-4AB0-BD60-A03AD05CFD6A}" type="parTrans" cxnId="{8C8F95BA-1CD7-43A7-8763-87A66CB7FCB0}">
      <dgm:prSet/>
      <dgm:spPr/>
      <dgm:t>
        <a:bodyPr/>
        <a:lstStyle/>
        <a:p>
          <a:endParaRPr lang="en-US"/>
        </a:p>
      </dgm:t>
    </dgm:pt>
    <dgm:pt modelId="{2539D778-D545-4A4F-9BFB-800D1A08FD24}" type="sibTrans" cxnId="{8C8F95BA-1CD7-43A7-8763-87A66CB7FCB0}">
      <dgm:prSet/>
      <dgm:spPr/>
      <dgm:t>
        <a:bodyPr/>
        <a:lstStyle/>
        <a:p>
          <a:endParaRPr lang="en-US"/>
        </a:p>
      </dgm:t>
    </dgm:pt>
    <dgm:pt modelId="{6432DF61-84CE-4E34-8C17-3F00DA2A44E0}">
      <dgm:prSet phldrT="[Text]"/>
      <dgm:spPr/>
      <dgm:t>
        <a:bodyPr/>
        <a:lstStyle/>
        <a:p>
          <a:endParaRPr lang="en-US" dirty="0"/>
        </a:p>
      </dgm:t>
    </dgm:pt>
    <dgm:pt modelId="{B2B76AC7-6D6B-4C8A-A3B9-F5F8983E40B2}" type="parTrans" cxnId="{692DBE26-F594-4F45-B1E7-67866BBBAD6C}">
      <dgm:prSet/>
      <dgm:spPr/>
      <dgm:t>
        <a:bodyPr/>
        <a:lstStyle/>
        <a:p>
          <a:endParaRPr lang="en-US"/>
        </a:p>
      </dgm:t>
    </dgm:pt>
    <dgm:pt modelId="{C6F078AA-4B02-4437-BA5D-000025E8D573}" type="sibTrans" cxnId="{692DBE26-F594-4F45-B1E7-67866BBBAD6C}">
      <dgm:prSet/>
      <dgm:spPr/>
      <dgm:t>
        <a:bodyPr/>
        <a:lstStyle/>
        <a:p>
          <a:endParaRPr lang="en-US"/>
        </a:p>
      </dgm:t>
    </dgm:pt>
    <dgm:pt modelId="{7DD37022-0C8F-4A1E-B99D-044F28DF28EC}">
      <dgm:prSet phldrT="[Text]" custT="1"/>
      <dgm:spPr/>
      <dgm:t>
        <a:bodyPr/>
        <a:lstStyle/>
        <a:p>
          <a:r>
            <a:rPr lang="en-US" sz="1600" dirty="0" smtClean="0"/>
            <a:t>Teach each other phrases or words from your native </a:t>
          </a:r>
          <a:r>
            <a:rPr lang="en-US" sz="1600" dirty="0" smtClean="0"/>
            <a:t>language</a:t>
          </a:r>
          <a:endParaRPr lang="en-US" sz="1600" dirty="0"/>
        </a:p>
      </dgm:t>
    </dgm:pt>
    <dgm:pt modelId="{8FC4FA65-22DE-4A79-9E9F-FB36257C6730}" type="parTrans" cxnId="{592F7517-09DB-4055-895E-8CBEF9574BF8}">
      <dgm:prSet/>
      <dgm:spPr/>
      <dgm:t>
        <a:bodyPr/>
        <a:lstStyle/>
        <a:p>
          <a:endParaRPr lang="en-US"/>
        </a:p>
      </dgm:t>
    </dgm:pt>
    <dgm:pt modelId="{387B78BC-EA30-43E2-8001-32572FA4F80B}" type="sibTrans" cxnId="{592F7517-09DB-4055-895E-8CBEF9574BF8}">
      <dgm:prSet/>
      <dgm:spPr/>
      <dgm:t>
        <a:bodyPr/>
        <a:lstStyle/>
        <a:p>
          <a:endParaRPr lang="en-US"/>
        </a:p>
      </dgm:t>
    </dgm:pt>
    <dgm:pt modelId="{740ED6A5-AD6A-45F5-87FB-9F2F5C75CAC3}">
      <dgm:prSet phldrT="[Text]"/>
      <dgm:spPr/>
      <dgm:t>
        <a:bodyPr/>
        <a:lstStyle/>
        <a:p>
          <a:r>
            <a:rPr lang="en-US" dirty="0" smtClean="0"/>
            <a:t>Get ice-cream!</a:t>
          </a:r>
          <a:endParaRPr lang="en-US" dirty="0"/>
        </a:p>
      </dgm:t>
    </dgm:pt>
    <dgm:pt modelId="{EEEAF8EF-00F9-4713-99FD-8936BB7225DC}" type="parTrans" cxnId="{6EB1F70E-7B53-4A2F-934D-CBBEDC9CAFB8}">
      <dgm:prSet/>
      <dgm:spPr/>
      <dgm:t>
        <a:bodyPr/>
        <a:lstStyle/>
        <a:p>
          <a:endParaRPr lang="en-US"/>
        </a:p>
      </dgm:t>
    </dgm:pt>
    <dgm:pt modelId="{0708D719-8CAC-438F-A5D8-A883DDE40D0A}" type="sibTrans" cxnId="{6EB1F70E-7B53-4A2F-934D-CBBEDC9CAFB8}">
      <dgm:prSet/>
      <dgm:spPr/>
      <dgm:t>
        <a:bodyPr/>
        <a:lstStyle/>
        <a:p>
          <a:endParaRPr lang="en-US"/>
        </a:p>
      </dgm:t>
    </dgm:pt>
    <dgm:pt modelId="{6400D7B9-9807-4FD4-83ED-9BD714D14E6F}">
      <dgm:prSet phldrT="[Text]"/>
      <dgm:spPr/>
      <dgm:t>
        <a:bodyPr/>
        <a:lstStyle/>
        <a:p>
          <a:endParaRPr lang="en-US" dirty="0"/>
        </a:p>
      </dgm:t>
    </dgm:pt>
    <dgm:pt modelId="{8E15CAF8-2036-4D64-BCB7-97E63A838C0B}" type="parTrans" cxnId="{B35CEFC8-D6A8-4979-A665-87E9ED23ABB7}">
      <dgm:prSet/>
      <dgm:spPr/>
      <dgm:t>
        <a:bodyPr/>
        <a:lstStyle/>
        <a:p>
          <a:endParaRPr lang="en-US"/>
        </a:p>
      </dgm:t>
    </dgm:pt>
    <dgm:pt modelId="{745A8895-2395-4CA1-AF57-37DC4F51CD10}" type="sibTrans" cxnId="{B35CEFC8-D6A8-4979-A665-87E9ED23ABB7}">
      <dgm:prSet/>
      <dgm:spPr/>
      <dgm:t>
        <a:bodyPr/>
        <a:lstStyle/>
        <a:p>
          <a:endParaRPr lang="en-US"/>
        </a:p>
      </dgm:t>
    </dgm:pt>
    <dgm:pt modelId="{5481CC70-0C48-4995-A111-B548F08C0BCF}">
      <dgm:prSet phldrT="[Text]"/>
      <dgm:spPr/>
      <dgm:t>
        <a:bodyPr/>
        <a:lstStyle/>
        <a:p>
          <a:r>
            <a:rPr lang="en-US" dirty="0" smtClean="0"/>
            <a:t>Go to Showalter fountain and take a picture</a:t>
          </a:r>
          <a:endParaRPr lang="en-US" dirty="0"/>
        </a:p>
      </dgm:t>
    </dgm:pt>
    <dgm:pt modelId="{CB01C897-E037-4412-99E1-07738A367668}" type="parTrans" cxnId="{1DCB3F9D-A637-4ABF-9C7C-9AF8FF9661E4}">
      <dgm:prSet/>
      <dgm:spPr/>
      <dgm:t>
        <a:bodyPr/>
        <a:lstStyle/>
        <a:p>
          <a:endParaRPr lang="en-US"/>
        </a:p>
      </dgm:t>
    </dgm:pt>
    <dgm:pt modelId="{425536EE-DBA0-45BF-A46F-DCAF62E46BEF}" type="sibTrans" cxnId="{1DCB3F9D-A637-4ABF-9C7C-9AF8FF9661E4}">
      <dgm:prSet/>
      <dgm:spPr/>
      <dgm:t>
        <a:bodyPr/>
        <a:lstStyle/>
        <a:p>
          <a:endParaRPr lang="en-US"/>
        </a:p>
      </dgm:t>
    </dgm:pt>
    <dgm:pt modelId="{81EF5C81-E943-426E-A2F8-2C733F9B0F63}">
      <dgm:prSet phldrT="[Text]"/>
      <dgm:spPr/>
      <dgm:t>
        <a:bodyPr/>
        <a:lstStyle/>
        <a:p>
          <a:endParaRPr lang="en-US" dirty="0"/>
        </a:p>
      </dgm:t>
    </dgm:pt>
    <dgm:pt modelId="{A1FA4ED9-04C9-4B38-8352-8CA02ABF1105}" type="parTrans" cxnId="{62E9D42C-4929-4957-B3A7-7EF8BC9CEFFD}">
      <dgm:prSet/>
      <dgm:spPr/>
      <dgm:t>
        <a:bodyPr/>
        <a:lstStyle/>
        <a:p>
          <a:endParaRPr lang="en-US"/>
        </a:p>
      </dgm:t>
    </dgm:pt>
    <dgm:pt modelId="{82BDAD29-2CB5-4352-BD77-E2554D000845}" type="sibTrans" cxnId="{62E9D42C-4929-4957-B3A7-7EF8BC9CEFFD}">
      <dgm:prSet/>
      <dgm:spPr/>
      <dgm:t>
        <a:bodyPr/>
        <a:lstStyle/>
        <a:p>
          <a:endParaRPr lang="en-US"/>
        </a:p>
      </dgm:t>
    </dgm:pt>
    <dgm:pt modelId="{1F80F4A5-B320-4DAE-974D-A03619767322}">
      <dgm:prSet phldrT="[Text]"/>
      <dgm:spPr/>
      <dgm:t>
        <a:bodyPr/>
        <a:lstStyle/>
        <a:p>
          <a:r>
            <a:rPr lang="en-US" dirty="0" smtClean="0"/>
            <a:t>*Discuss current news events with a professor</a:t>
          </a:r>
          <a:endParaRPr lang="en-US" dirty="0"/>
        </a:p>
      </dgm:t>
    </dgm:pt>
    <dgm:pt modelId="{189C98E1-712C-4932-BC19-15373E5E666E}" type="parTrans" cxnId="{E026DFD1-A31C-4329-B30A-F4DFA292F41A}">
      <dgm:prSet/>
      <dgm:spPr/>
      <dgm:t>
        <a:bodyPr/>
        <a:lstStyle/>
        <a:p>
          <a:endParaRPr lang="en-US"/>
        </a:p>
      </dgm:t>
    </dgm:pt>
    <dgm:pt modelId="{8C1C2BA5-514F-45EC-AA04-0B3BFD5D63C3}" type="sibTrans" cxnId="{E026DFD1-A31C-4329-B30A-F4DFA292F41A}">
      <dgm:prSet/>
      <dgm:spPr/>
      <dgm:t>
        <a:bodyPr/>
        <a:lstStyle/>
        <a:p>
          <a:endParaRPr lang="en-US"/>
        </a:p>
      </dgm:t>
    </dgm:pt>
    <dgm:pt modelId="{BE543D2E-D4A2-41ED-B2F2-725A25CD3ED9}">
      <dgm:prSet phldrT="[Text]"/>
      <dgm:spPr/>
      <dgm:t>
        <a:bodyPr/>
        <a:lstStyle/>
        <a:p>
          <a:r>
            <a:rPr lang="en-US" dirty="0" smtClean="0"/>
            <a:t>7 </a:t>
          </a:r>
          <a:r>
            <a:rPr lang="en-US" dirty="0" err="1" smtClean="0"/>
            <a:t>pts</a:t>
          </a:r>
          <a:endParaRPr lang="en-US" dirty="0"/>
        </a:p>
      </dgm:t>
    </dgm:pt>
    <dgm:pt modelId="{8839D923-2806-401E-A457-8D9B89BE29B0}" type="parTrans" cxnId="{30025623-43D1-4258-8149-2832ECEC57B7}">
      <dgm:prSet/>
      <dgm:spPr/>
      <dgm:t>
        <a:bodyPr/>
        <a:lstStyle/>
        <a:p>
          <a:endParaRPr lang="en-US"/>
        </a:p>
      </dgm:t>
    </dgm:pt>
    <dgm:pt modelId="{D74E654B-3508-47FC-B77C-C73199CA83EF}" type="sibTrans" cxnId="{30025623-43D1-4258-8149-2832ECEC57B7}">
      <dgm:prSet/>
      <dgm:spPr/>
      <dgm:t>
        <a:bodyPr/>
        <a:lstStyle/>
        <a:p>
          <a:endParaRPr lang="en-US"/>
        </a:p>
      </dgm:t>
    </dgm:pt>
    <dgm:pt modelId="{D5A4C49D-740B-4B9E-A1B7-4548B30364DA}">
      <dgm:prSet phldrT="[Text]"/>
      <dgm:spPr/>
      <dgm:t>
        <a:bodyPr/>
        <a:lstStyle/>
        <a:p>
          <a:r>
            <a:rPr lang="en-US" dirty="0" smtClean="0"/>
            <a:t>Visit the Art Museum and take pictures</a:t>
          </a:r>
          <a:endParaRPr lang="en-US" dirty="0"/>
        </a:p>
      </dgm:t>
    </dgm:pt>
    <dgm:pt modelId="{EEEECCA8-7050-4C16-8D4A-4A6B29670768}" type="parTrans" cxnId="{3A43CD92-B7A0-4B04-97B7-FE357C9A778C}">
      <dgm:prSet/>
      <dgm:spPr/>
      <dgm:t>
        <a:bodyPr/>
        <a:lstStyle/>
        <a:p>
          <a:endParaRPr lang="en-US"/>
        </a:p>
      </dgm:t>
    </dgm:pt>
    <dgm:pt modelId="{B54E9530-DFAC-4B67-8539-E688850A01E8}" type="sibTrans" cxnId="{3A43CD92-B7A0-4B04-97B7-FE357C9A778C}">
      <dgm:prSet/>
      <dgm:spPr/>
      <dgm:t>
        <a:bodyPr/>
        <a:lstStyle/>
        <a:p>
          <a:endParaRPr lang="en-US"/>
        </a:p>
      </dgm:t>
    </dgm:pt>
    <dgm:pt modelId="{31192E65-3C67-4805-B2B7-DE500538C473}">
      <dgm:prSet phldrT="[Text]"/>
      <dgm:spPr/>
      <dgm:t>
        <a:bodyPr/>
        <a:lstStyle/>
        <a:p>
          <a:r>
            <a:rPr lang="en-US" dirty="0" smtClean="0"/>
            <a:t>Visit the Kinsey Institute and take pictures</a:t>
          </a:r>
          <a:endParaRPr lang="en-US" dirty="0"/>
        </a:p>
      </dgm:t>
    </dgm:pt>
    <dgm:pt modelId="{E6C73FEA-B4D1-4B1B-9592-6429B93362A1}" type="parTrans" cxnId="{32D7F694-8DAB-49B6-A999-9A4835C42414}">
      <dgm:prSet/>
      <dgm:spPr/>
      <dgm:t>
        <a:bodyPr/>
        <a:lstStyle/>
        <a:p>
          <a:endParaRPr lang="en-US"/>
        </a:p>
      </dgm:t>
    </dgm:pt>
    <dgm:pt modelId="{90F8BD7A-7BB8-4E77-A387-D3F8EB4BE8CD}" type="sibTrans" cxnId="{32D7F694-8DAB-49B6-A999-9A4835C42414}">
      <dgm:prSet/>
      <dgm:spPr/>
      <dgm:t>
        <a:bodyPr/>
        <a:lstStyle/>
        <a:p>
          <a:endParaRPr lang="en-US"/>
        </a:p>
      </dgm:t>
    </dgm:pt>
    <dgm:pt modelId="{75FE3BF4-571B-4CEE-94AD-64B7E0DF36C9}">
      <dgm:prSet phldrT="[Text]"/>
      <dgm:spPr/>
      <dgm:t>
        <a:bodyPr/>
        <a:lstStyle/>
        <a:p>
          <a:r>
            <a:rPr lang="en-US" dirty="0" smtClean="0"/>
            <a:t>10 </a:t>
          </a:r>
          <a:r>
            <a:rPr lang="en-US" dirty="0" err="1" smtClean="0"/>
            <a:t>pts</a:t>
          </a:r>
          <a:endParaRPr lang="en-US" dirty="0"/>
        </a:p>
      </dgm:t>
    </dgm:pt>
    <dgm:pt modelId="{C40EB002-1A4E-462E-A346-8CAFB05F3DEF}" type="parTrans" cxnId="{BB15464F-ED2A-419D-BD8B-1B2D7CC6E179}">
      <dgm:prSet/>
      <dgm:spPr/>
      <dgm:t>
        <a:bodyPr/>
        <a:lstStyle/>
        <a:p>
          <a:endParaRPr lang="en-US"/>
        </a:p>
      </dgm:t>
    </dgm:pt>
    <dgm:pt modelId="{A542FF52-B7FE-4F99-B65C-758EC26C6BD3}" type="sibTrans" cxnId="{BB15464F-ED2A-419D-BD8B-1B2D7CC6E179}">
      <dgm:prSet/>
      <dgm:spPr/>
      <dgm:t>
        <a:bodyPr/>
        <a:lstStyle/>
        <a:p>
          <a:endParaRPr lang="en-US"/>
        </a:p>
      </dgm:t>
    </dgm:pt>
    <dgm:pt modelId="{D0E12394-13E5-4EFA-A354-77EC34BDE722}">
      <dgm:prSet phldrT="[Text]"/>
      <dgm:spPr/>
      <dgm:t>
        <a:bodyPr/>
        <a:lstStyle/>
        <a:p>
          <a:endParaRPr lang="en-US" dirty="0"/>
        </a:p>
      </dgm:t>
    </dgm:pt>
    <dgm:pt modelId="{45553CA6-79D0-464B-9773-10E8AED700C6}" type="parTrans" cxnId="{003E8D44-58D4-479F-B0B2-B31FE9CD27C6}">
      <dgm:prSet/>
      <dgm:spPr/>
      <dgm:t>
        <a:bodyPr/>
        <a:lstStyle/>
        <a:p>
          <a:endParaRPr lang="en-US"/>
        </a:p>
      </dgm:t>
    </dgm:pt>
    <dgm:pt modelId="{A1D41679-06F0-4327-A850-4354E3EC5089}" type="sibTrans" cxnId="{003E8D44-58D4-479F-B0B2-B31FE9CD27C6}">
      <dgm:prSet/>
      <dgm:spPr/>
      <dgm:t>
        <a:bodyPr/>
        <a:lstStyle/>
        <a:p>
          <a:endParaRPr lang="en-US"/>
        </a:p>
      </dgm:t>
    </dgm:pt>
    <dgm:pt modelId="{2685B7F7-DCAF-4C55-BFFA-B3A490B419AF}">
      <dgm:prSet phldrT="[Text]"/>
      <dgm:spPr/>
      <dgm:t>
        <a:bodyPr/>
        <a:lstStyle/>
        <a:p>
          <a:r>
            <a:rPr lang="en-US" dirty="0" smtClean="0"/>
            <a:t>Cook dinner with your match</a:t>
          </a:r>
          <a:endParaRPr lang="en-US" dirty="0"/>
        </a:p>
      </dgm:t>
    </dgm:pt>
    <dgm:pt modelId="{CD69CDD2-850F-47C5-A1B1-A00E51DCB449}" type="parTrans" cxnId="{81E6C470-7922-42F1-94F7-70B7113656EF}">
      <dgm:prSet/>
      <dgm:spPr/>
      <dgm:t>
        <a:bodyPr/>
        <a:lstStyle/>
        <a:p>
          <a:endParaRPr lang="en-US"/>
        </a:p>
      </dgm:t>
    </dgm:pt>
    <dgm:pt modelId="{88F725C8-6DE0-4067-AD59-FEB3E9C56B81}" type="sibTrans" cxnId="{81E6C470-7922-42F1-94F7-70B7113656EF}">
      <dgm:prSet/>
      <dgm:spPr/>
      <dgm:t>
        <a:bodyPr/>
        <a:lstStyle/>
        <a:p>
          <a:endParaRPr lang="en-US"/>
        </a:p>
      </dgm:t>
    </dgm:pt>
    <dgm:pt modelId="{359EEC6C-5997-4CFB-9101-5EB84E7FF92E}">
      <dgm:prSet phldrT="[Text]"/>
      <dgm:spPr/>
      <dgm:t>
        <a:bodyPr/>
        <a:lstStyle/>
        <a:p>
          <a:r>
            <a:rPr lang="en-US" dirty="0" smtClean="0"/>
            <a:t>*Perform a scavenger hunt</a:t>
          </a:r>
          <a:endParaRPr lang="en-US" dirty="0"/>
        </a:p>
      </dgm:t>
    </dgm:pt>
    <dgm:pt modelId="{D4AA46D6-3B8D-4DEF-9D39-30536571D966}" type="parTrans" cxnId="{B414E3EA-6886-4B66-AA67-9CFCC40AF53F}">
      <dgm:prSet/>
      <dgm:spPr/>
      <dgm:t>
        <a:bodyPr/>
        <a:lstStyle/>
        <a:p>
          <a:endParaRPr lang="en-US"/>
        </a:p>
      </dgm:t>
    </dgm:pt>
    <dgm:pt modelId="{7E3261E1-2C6B-405B-8093-2C7BFE371A7C}" type="sibTrans" cxnId="{B414E3EA-6886-4B66-AA67-9CFCC40AF53F}">
      <dgm:prSet/>
      <dgm:spPr/>
      <dgm:t>
        <a:bodyPr/>
        <a:lstStyle/>
        <a:p>
          <a:endParaRPr lang="en-US"/>
        </a:p>
      </dgm:t>
    </dgm:pt>
    <dgm:pt modelId="{F71C7019-7C98-44CB-A03F-463171F761F1}">
      <dgm:prSet phldrT="[Text]"/>
      <dgm:spPr/>
      <dgm:t>
        <a:bodyPr/>
        <a:lstStyle/>
        <a:p>
          <a:r>
            <a:rPr lang="en-US" dirty="0" smtClean="0"/>
            <a:t>15 </a:t>
          </a:r>
          <a:r>
            <a:rPr lang="en-US" dirty="0" err="1" smtClean="0"/>
            <a:t>pts</a:t>
          </a:r>
          <a:endParaRPr lang="en-US" dirty="0"/>
        </a:p>
      </dgm:t>
    </dgm:pt>
    <dgm:pt modelId="{2613D578-E965-4ADD-9D39-3C388CC90076}" type="parTrans" cxnId="{3519FCED-C220-49BD-955E-B86B34C38026}">
      <dgm:prSet/>
      <dgm:spPr/>
      <dgm:t>
        <a:bodyPr/>
        <a:lstStyle/>
        <a:p>
          <a:endParaRPr lang="en-US"/>
        </a:p>
      </dgm:t>
    </dgm:pt>
    <dgm:pt modelId="{55308DB2-6210-47AC-8476-85BD7DB01A0F}" type="sibTrans" cxnId="{3519FCED-C220-49BD-955E-B86B34C38026}">
      <dgm:prSet/>
      <dgm:spPr/>
      <dgm:t>
        <a:bodyPr/>
        <a:lstStyle/>
        <a:p>
          <a:endParaRPr lang="en-US"/>
        </a:p>
      </dgm:t>
    </dgm:pt>
    <dgm:pt modelId="{D45EA888-8543-421B-900D-E4EE3FC42D0C}">
      <dgm:prSet phldrT="[Text]"/>
      <dgm:spPr/>
      <dgm:t>
        <a:bodyPr/>
        <a:lstStyle/>
        <a:p>
          <a:r>
            <a:rPr lang="en-US" dirty="0" smtClean="0"/>
            <a:t>*Perform a cultural/international business case study</a:t>
          </a:r>
          <a:endParaRPr lang="en-US" dirty="0"/>
        </a:p>
      </dgm:t>
    </dgm:pt>
    <dgm:pt modelId="{8D5062A9-1BC0-4C4A-8B4E-06BA1A1216C2}" type="parTrans" cxnId="{8F79825B-5A01-40EE-8A92-143EC34765F9}">
      <dgm:prSet/>
      <dgm:spPr/>
      <dgm:t>
        <a:bodyPr/>
        <a:lstStyle/>
        <a:p>
          <a:endParaRPr lang="en-US"/>
        </a:p>
      </dgm:t>
    </dgm:pt>
    <dgm:pt modelId="{BAF302AA-D039-4324-8E5A-91DC1ABF9DCB}" type="sibTrans" cxnId="{8F79825B-5A01-40EE-8A92-143EC34765F9}">
      <dgm:prSet/>
      <dgm:spPr/>
      <dgm:t>
        <a:bodyPr/>
        <a:lstStyle/>
        <a:p>
          <a:endParaRPr lang="en-US"/>
        </a:p>
      </dgm:t>
    </dgm:pt>
    <dgm:pt modelId="{D1FC08E3-6B17-41F3-82FC-BB5F0E6C4454}">
      <dgm:prSet phldrT="[Text]"/>
      <dgm:spPr/>
      <dgm:t>
        <a:bodyPr/>
        <a:lstStyle/>
        <a:p>
          <a:endParaRPr lang="en-US" dirty="0"/>
        </a:p>
      </dgm:t>
    </dgm:pt>
    <dgm:pt modelId="{7BC01D45-5400-40D0-ADCC-DCDF392A100C}" type="parTrans" cxnId="{B632D96A-B5C0-454E-A799-FD108E8364DE}">
      <dgm:prSet/>
      <dgm:spPr/>
      <dgm:t>
        <a:bodyPr/>
        <a:lstStyle/>
        <a:p>
          <a:endParaRPr lang="en-US"/>
        </a:p>
      </dgm:t>
    </dgm:pt>
    <dgm:pt modelId="{8CF65A65-BBDD-4E30-879C-CB4734B54729}" type="sibTrans" cxnId="{B632D96A-B5C0-454E-A799-FD108E8364DE}">
      <dgm:prSet/>
      <dgm:spPr/>
      <dgm:t>
        <a:bodyPr/>
        <a:lstStyle/>
        <a:p>
          <a:endParaRPr lang="en-US"/>
        </a:p>
      </dgm:t>
    </dgm:pt>
    <dgm:pt modelId="{30A13E4C-5FA7-4357-95B7-9B4E41DF0918}">
      <dgm:prSet phldrT="[Text]"/>
      <dgm:spPr/>
      <dgm:t>
        <a:bodyPr/>
        <a:lstStyle/>
        <a:p>
          <a:r>
            <a:rPr lang="en-US" dirty="0" smtClean="0"/>
            <a:t>1 </a:t>
          </a:r>
          <a:r>
            <a:rPr lang="en-US" dirty="0" err="1" smtClean="0"/>
            <a:t>pt</a:t>
          </a:r>
          <a:endParaRPr lang="en-US" dirty="0"/>
        </a:p>
      </dgm:t>
    </dgm:pt>
    <dgm:pt modelId="{F46D1092-E5D2-4375-80BC-BDB847259E8A}" type="sibTrans" cxnId="{85CD03E0-B04A-456C-8B9D-1F7741A02692}">
      <dgm:prSet/>
      <dgm:spPr/>
      <dgm:t>
        <a:bodyPr/>
        <a:lstStyle/>
        <a:p>
          <a:endParaRPr lang="en-US"/>
        </a:p>
      </dgm:t>
    </dgm:pt>
    <dgm:pt modelId="{40EA78DD-86D5-4788-84C6-228CB2AFA63A}" type="parTrans" cxnId="{85CD03E0-B04A-456C-8B9D-1F7741A02692}">
      <dgm:prSet/>
      <dgm:spPr/>
      <dgm:t>
        <a:bodyPr/>
        <a:lstStyle/>
        <a:p>
          <a:endParaRPr lang="en-US"/>
        </a:p>
      </dgm:t>
    </dgm:pt>
    <dgm:pt modelId="{E40666E1-D679-441B-B388-33548C0721BA}">
      <dgm:prSet phldrT="[Text]"/>
      <dgm:spPr/>
      <dgm:t>
        <a:bodyPr/>
        <a:lstStyle/>
        <a:p>
          <a:endParaRPr lang="en-US" dirty="0"/>
        </a:p>
      </dgm:t>
    </dgm:pt>
    <dgm:pt modelId="{9FFEEC1D-BC60-4FEC-B27B-E321E76EF1CD}" type="sibTrans" cxnId="{69C5351A-AB69-42AB-8F6A-9FAC1BC80516}">
      <dgm:prSet/>
      <dgm:spPr/>
      <dgm:t>
        <a:bodyPr/>
        <a:lstStyle/>
        <a:p>
          <a:endParaRPr lang="en-US"/>
        </a:p>
      </dgm:t>
    </dgm:pt>
    <dgm:pt modelId="{0F0C9D23-6E81-44CF-B113-4818B54F18A1}" type="parTrans" cxnId="{69C5351A-AB69-42AB-8F6A-9FAC1BC80516}">
      <dgm:prSet/>
      <dgm:spPr/>
      <dgm:t>
        <a:bodyPr/>
        <a:lstStyle/>
        <a:p>
          <a:endParaRPr lang="en-US"/>
        </a:p>
      </dgm:t>
    </dgm:pt>
    <dgm:pt modelId="{1EDC56E3-6B5B-46B9-9483-88C5BDEF47DD}">
      <dgm:prSet phldrT="[Text]"/>
      <dgm:spPr/>
      <dgm:t>
        <a:bodyPr/>
        <a:lstStyle/>
        <a:p>
          <a:endParaRPr lang="en-US" dirty="0"/>
        </a:p>
      </dgm:t>
    </dgm:pt>
    <dgm:pt modelId="{BE61644B-BC3E-45AA-B8B1-392B1F4312BF}" type="parTrans" cxnId="{0C8E4369-81BD-4E85-9682-4F9A84DA3B6B}">
      <dgm:prSet/>
      <dgm:spPr/>
    </dgm:pt>
    <dgm:pt modelId="{06B68472-CC28-4DC5-AFA2-C21CD06C61E4}" type="sibTrans" cxnId="{0C8E4369-81BD-4E85-9682-4F9A84DA3B6B}">
      <dgm:prSet/>
      <dgm:spPr/>
    </dgm:pt>
    <dgm:pt modelId="{77E9E38C-9BC1-4278-9FF1-F7680F64620B}" type="pres">
      <dgm:prSet presAssocID="{3631B399-757E-4C36-B8C6-CA8C895C793B}" presName="Name0" presStyleCnt="0">
        <dgm:presLayoutVars>
          <dgm:chMax/>
          <dgm:chPref val="3"/>
          <dgm:dir/>
          <dgm:animOne val="branch"/>
          <dgm:animLvl val="lvl"/>
        </dgm:presLayoutVars>
      </dgm:prSet>
      <dgm:spPr/>
      <dgm:t>
        <a:bodyPr/>
        <a:lstStyle/>
        <a:p>
          <a:endParaRPr lang="en-US"/>
        </a:p>
      </dgm:t>
    </dgm:pt>
    <dgm:pt modelId="{FA92C521-482D-42CF-9760-73274B972F63}" type="pres">
      <dgm:prSet presAssocID="{30A13E4C-5FA7-4357-95B7-9B4E41DF0918}" presName="composite" presStyleCnt="0"/>
      <dgm:spPr/>
    </dgm:pt>
    <dgm:pt modelId="{A6A3C1DC-874B-4E16-A0FF-20BA82CCA27D}" type="pres">
      <dgm:prSet presAssocID="{30A13E4C-5FA7-4357-95B7-9B4E41DF0918}" presName="FirstChild" presStyleLbl="revTx" presStyleIdx="0" presStyleCnt="14">
        <dgm:presLayoutVars>
          <dgm:chMax val="0"/>
          <dgm:chPref val="0"/>
          <dgm:bulletEnabled val="1"/>
        </dgm:presLayoutVars>
      </dgm:prSet>
      <dgm:spPr/>
      <dgm:t>
        <a:bodyPr/>
        <a:lstStyle/>
        <a:p>
          <a:endParaRPr lang="en-US"/>
        </a:p>
      </dgm:t>
    </dgm:pt>
    <dgm:pt modelId="{AB5F2C82-1C7B-4B81-85A1-50A06C3F5294}" type="pres">
      <dgm:prSet presAssocID="{30A13E4C-5FA7-4357-95B7-9B4E41DF0918}" presName="Parent" presStyleLbl="alignNode1" presStyleIdx="0" presStyleCnt="7">
        <dgm:presLayoutVars>
          <dgm:chMax val="3"/>
          <dgm:chPref val="3"/>
          <dgm:bulletEnabled val="1"/>
        </dgm:presLayoutVars>
      </dgm:prSet>
      <dgm:spPr/>
      <dgm:t>
        <a:bodyPr/>
        <a:lstStyle/>
        <a:p>
          <a:endParaRPr lang="en-US"/>
        </a:p>
      </dgm:t>
    </dgm:pt>
    <dgm:pt modelId="{1EAE0C2A-47B8-45DA-81B1-6AEE70B194D8}" type="pres">
      <dgm:prSet presAssocID="{30A13E4C-5FA7-4357-95B7-9B4E41DF0918}" presName="Accent" presStyleLbl="parChTrans1D1" presStyleIdx="0" presStyleCnt="7"/>
      <dgm:spPr/>
    </dgm:pt>
    <dgm:pt modelId="{BC49A12B-6264-4109-91A5-7A257642500F}" type="pres">
      <dgm:prSet presAssocID="{30A13E4C-5FA7-4357-95B7-9B4E41DF0918}" presName="Child" presStyleLbl="revTx" presStyleIdx="1" presStyleCnt="14">
        <dgm:presLayoutVars>
          <dgm:chMax val="0"/>
          <dgm:chPref val="0"/>
          <dgm:bulletEnabled val="1"/>
        </dgm:presLayoutVars>
      </dgm:prSet>
      <dgm:spPr/>
      <dgm:t>
        <a:bodyPr/>
        <a:lstStyle/>
        <a:p>
          <a:endParaRPr lang="en-US"/>
        </a:p>
      </dgm:t>
    </dgm:pt>
    <dgm:pt modelId="{A88C7144-5633-4ABE-B6C5-52A37B947360}" type="pres">
      <dgm:prSet presAssocID="{F46D1092-E5D2-4375-80BC-BDB847259E8A}" presName="sibTrans" presStyleCnt="0"/>
      <dgm:spPr/>
    </dgm:pt>
    <dgm:pt modelId="{0D411B2B-476A-4CD8-960A-2E1F6B8D3DA7}" type="pres">
      <dgm:prSet presAssocID="{05A340EF-F298-4C5E-B06C-82C92804F8D0}" presName="composite" presStyleCnt="0"/>
      <dgm:spPr/>
    </dgm:pt>
    <dgm:pt modelId="{533B1114-F3B0-4CA9-97F6-A8084BFFCD71}" type="pres">
      <dgm:prSet presAssocID="{05A340EF-F298-4C5E-B06C-82C92804F8D0}" presName="FirstChild" presStyleLbl="revTx" presStyleIdx="2" presStyleCnt="14">
        <dgm:presLayoutVars>
          <dgm:chMax val="0"/>
          <dgm:chPref val="0"/>
          <dgm:bulletEnabled val="1"/>
        </dgm:presLayoutVars>
      </dgm:prSet>
      <dgm:spPr/>
      <dgm:t>
        <a:bodyPr/>
        <a:lstStyle/>
        <a:p>
          <a:endParaRPr lang="en-US"/>
        </a:p>
      </dgm:t>
    </dgm:pt>
    <dgm:pt modelId="{ABAA86D0-9B47-4DAA-921A-708632471901}" type="pres">
      <dgm:prSet presAssocID="{05A340EF-F298-4C5E-B06C-82C92804F8D0}" presName="Parent" presStyleLbl="alignNode1" presStyleIdx="1" presStyleCnt="7">
        <dgm:presLayoutVars>
          <dgm:chMax val="3"/>
          <dgm:chPref val="3"/>
          <dgm:bulletEnabled val="1"/>
        </dgm:presLayoutVars>
      </dgm:prSet>
      <dgm:spPr/>
      <dgm:t>
        <a:bodyPr/>
        <a:lstStyle/>
        <a:p>
          <a:endParaRPr lang="en-US"/>
        </a:p>
      </dgm:t>
    </dgm:pt>
    <dgm:pt modelId="{A915162F-5C5E-4527-82FD-FBBBDCD26000}" type="pres">
      <dgm:prSet presAssocID="{05A340EF-F298-4C5E-B06C-82C92804F8D0}" presName="Accent" presStyleLbl="parChTrans1D1" presStyleIdx="1" presStyleCnt="7"/>
      <dgm:spPr/>
    </dgm:pt>
    <dgm:pt modelId="{57D039E7-5437-4C02-8C2C-2B02F96E1D94}" type="pres">
      <dgm:prSet presAssocID="{05A340EF-F298-4C5E-B06C-82C92804F8D0}" presName="Child" presStyleLbl="revTx" presStyleIdx="3" presStyleCnt="14">
        <dgm:presLayoutVars>
          <dgm:chMax val="0"/>
          <dgm:chPref val="0"/>
          <dgm:bulletEnabled val="1"/>
        </dgm:presLayoutVars>
      </dgm:prSet>
      <dgm:spPr/>
      <dgm:t>
        <a:bodyPr/>
        <a:lstStyle/>
        <a:p>
          <a:endParaRPr lang="en-US"/>
        </a:p>
      </dgm:t>
    </dgm:pt>
    <dgm:pt modelId="{3865703E-CB2A-4EA0-AFAC-542568CDE3D8}" type="pres">
      <dgm:prSet presAssocID="{A2DF6E59-2353-4767-AD65-5E6D3C598904}" presName="sibTrans" presStyleCnt="0"/>
      <dgm:spPr/>
    </dgm:pt>
    <dgm:pt modelId="{95FC1994-2182-4AA7-A711-E97447D31314}" type="pres">
      <dgm:prSet presAssocID="{E0F7E210-5044-43BE-B845-A8CCBEE72647}" presName="composite" presStyleCnt="0"/>
      <dgm:spPr/>
    </dgm:pt>
    <dgm:pt modelId="{5233347F-55AC-4BFA-8A9A-1E8FFED29E47}" type="pres">
      <dgm:prSet presAssocID="{E0F7E210-5044-43BE-B845-A8CCBEE72647}" presName="FirstChild" presStyleLbl="revTx" presStyleIdx="4" presStyleCnt="14">
        <dgm:presLayoutVars>
          <dgm:chMax val="0"/>
          <dgm:chPref val="0"/>
          <dgm:bulletEnabled val="1"/>
        </dgm:presLayoutVars>
      </dgm:prSet>
      <dgm:spPr/>
      <dgm:t>
        <a:bodyPr/>
        <a:lstStyle/>
        <a:p>
          <a:endParaRPr lang="en-US"/>
        </a:p>
      </dgm:t>
    </dgm:pt>
    <dgm:pt modelId="{DFEA8B0D-B4F2-4A30-B294-403650C23C92}" type="pres">
      <dgm:prSet presAssocID="{E0F7E210-5044-43BE-B845-A8CCBEE72647}" presName="Parent" presStyleLbl="alignNode1" presStyleIdx="2" presStyleCnt="7">
        <dgm:presLayoutVars>
          <dgm:chMax val="3"/>
          <dgm:chPref val="3"/>
          <dgm:bulletEnabled val="1"/>
        </dgm:presLayoutVars>
      </dgm:prSet>
      <dgm:spPr/>
      <dgm:t>
        <a:bodyPr/>
        <a:lstStyle/>
        <a:p>
          <a:endParaRPr lang="en-US"/>
        </a:p>
      </dgm:t>
    </dgm:pt>
    <dgm:pt modelId="{35B127E4-226D-43E7-BF52-B8CD813A51D9}" type="pres">
      <dgm:prSet presAssocID="{E0F7E210-5044-43BE-B845-A8CCBEE72647}" presName="Accent" presStyleLbl="parChTrans1D1" presStyleIdx="2" presStyleCnt="7"/>
      <dgm:spPr/>
    </dgm:pt>
    <dgm:pt modelId="{31203B8C-57E9-433F-8C56-EA0119C5E395}" type="pres">
      <dgm:prSet presAssocID="{E0F7E210-5044-43BE-B845-A8CCBEE72647}" presName="Child" presStyleLbl="revTx" presStyleIdx="5" presStyleCnt="14">
        <dgm:presLayoutVars>
          <dgm:chMax val="0"/>
          <dgm:chPref val="0"/>
          <dgm:bulletEnabled val="1"/>
        </dgm:presLayoutVars>
      </dgm:prSet>
      <dgm:spPr/>
      <dgm:t>
        <a:bodyPr/>
        <a:lstStyle/>
        <a:p>
          <a:endParaRPr lang="en-US"/>
        </a:p>
      </dgm:t>
    </dgm:pt>
    <dgm:pt modelId="{CDF7D3AB-46E7-4837-8B28-7853657107DD}" type="pres">
      <dgm:prSet presAssocID="{EF9544AA-AE51-4A93-B884-290C94036304}" presName="sibTrans" presStyleCnt="0"/>
      <dgm:spPr/>
    </dgm:pt>
    <dgm:pt modelId="{C11196B7-1A49-41FC-8507-56D1754D5BB7}" type="pres">
      <dgm:prSet presAssocID="{C3255D35-8805-42C4-983D-1DD8F191494A}" presName="composite" presStyleCnt="0"/>
      <dgm:spPr/>
    </dgm:pt>
    <dgm:pt modelId="{1AA99B63-65BC-4D7C-881F-DF72B7958491}" type="pres">
      <dgm:prSet presAssocID="{C3255D35-8805-42C4-983D-1DD8F191494A}" presName="FirstChild" presStyleLbl="revTx" presStyleIdx="6" presStyleCnt="14">
        <dgm:presLayoutVars>
          <dgm:chMax val="0"/>
          <dgm:chPref val="0"/>
          <dgm:bulletEnabled val="1"/>
        </dgm:presLayoutVars>
      </dgm:prSet>
      <dgm:spPr/>
      <dgm:t>
        <a:bodyPr/>
        <a:lstStyle/>
        <a:p>
          <a:endParaRPr lang="en-US"/>
        </a:p>
      </dgm:t>
    </dgm:pt>
    <dgm:pt modelId="{DE92CCB1-2796-4119-A425-CED97F2D09AD}" type="pres">
      <dgm:prSet presAssocID="{C3255D35-8805-42C4-983D-1DD8F191494A}" presName="Parent" presStyleLbl="alignNode1" presStyleIdx="3" presStyleCnt="7">
        <dgm:presLayoutVars>
          <dgm:chMax val="3"/>
          <dgm:chPref val="3"/>
          <dgm:bulletEnabled val="1"/>
        </dgm:presLayoutVars>
      </dgm:prSet>
      <dgm:spPr/>
      <dgm:t>
        <a:bodyPr/>
        <a:lstStyle/>
        <a:p>
          <a:endParaRPr lang="en-US"/>
        </a:p>
      </dgm:t>
    </dgm:pt>
    <dgm:pt modelId="{77073AEC-CC9C-4F79-B8F0-DCF82B0BC596}" type="pres">
      <dgm:prSet presAssocID="{C3255D35-8805-42C4-983D-1DD8F191494A}" presName="Accent" presStyleLbl="parChTrans1D1" presStyleIdx="3" presStyleCnt="7"/>
      <dgm:spPr/>
    </dgm:pt>
    <dgm:pt modelId="{C93734EF-3E50-4CB5-802E-72E7A0267B35}" type="pres">
      <dgm:prSet presAssocID="{C3255D35-8805-42C4-983D-1DD8F191494A}" presName="Child" presStyleLbl="revTx" presStyleIdx="7" presStyleCnt="14">
        <dgm:presLayoutVars>
          <dgm:chMax val="0"/>
          <dgm:chPref val="0"/>
          <dgm:bulletEnabled val="1"/>
        </dgm:presLayoutVars>
      </dgm:prSet>
      <dgm:spPr/>
      <dgm:t>
        <a:bodyPr/>
        <a:lstStyle/>
        <a:p>
          <a:endParaRPr lang="en-US"/>
        </a:p>
      </dgm:t>
    </dgm:pt>
    <dgm:pt modelId="{3112A0F0-3F1C-4858-A7F2-C739FBBCCCAE}" type="pres">
      <dgm:prSet presAssocID="{4CC1823A-221C-4BCE-8122-D46171155B3D}" presName="sibTrans" presStyleCnt="0"/>
      <dgm:spPr/>
    </dgm:pt>
    <dgm:pt modelId="{9F48027D-6E16-471F-B8EC-730DCB26D0A8}" type="pres">
      <dgm:prSet presAssocID="{BE543D2E-D4A2-41ED-B2F2-725A25CD3ED9}" presName="composite" presStyleCnt="0"/>
      <dgm:spPr/>
    </dgm:pt>
    <dgm:pt modelId="{1AE024E9-E042-420E-8AD5-CA0618917AE2}" type="pres">
      <dgm:prSet presAssocID="{BE543D2E-D4A2-41ED-B2F2-725A25CD3ED9}" presName="FirstChild" presStyleLbl="revTx" presStyleIdx="8" presStyleCnt="14">
        <dgm:presLayoutVars>
          <dgm:chMax val="0"/>
          <dgm:chPref val="0"/>
          <dgm:bulletEnabled val="1"/>
        </dgm:presLayoutVars>
      </dgm:prSet>
      <dgm:spPr/>
      <dgm:t>
        <a:bodyPr/>
        <a:lstStyle/>
        <a:p>
          <a:endParaRPr lang="en-US"/>
        </a:p>
      </dgm:t>
    </dgm:pt>
    <dgm:pt modelId="{F773E285-16D3-4588-8D69-D3CFC33E7DDC}" type="pres">
      <dgm:prSet presAssocID="{BE543D2E-D4A2-41ED-B2F2-725A25CD3ED9}" presName="Parent" presStyleLbl="alignNode1" presStyleIdx="4" presStyleCnt="7">
        <dgm:presLayoutVars>
          <dgm:chMax val="3"/>
          <dgm:chPref val="3"/>
          <dgm:bulletEnabled val="1"/>
        </dgm:presLayoutVars>
      </dgm:prSet>
      <dgm:spPr/>
      <dgm:t>
        <a:bodyPr/>
        <a:lstStyle/>
        <a:p>
          <a:endParaRPr lang="en-US"/>
        </a:p>
      </dgm:t>
    </dgm:pt>
    <dgm:pt modelId="{3B62C153-9EC5-4F20-92E2-80EE6629091D}" type="pres">
      <dgm:prSet presAssocID="{BE543D2E-D4A2-41ED-B2F2-725A25CD3ED9}" presName="Accent" presStyleLbl="parChTrans1D1" presStyleIdx="4" presStyleCnt="7"/>
      <dgm:spPr/>
    </dgm:pt>
    <dgm:pt modelId="{52AEB580-BBD6-4706-8393-CD68D4B7ABD0}" type="pres">
      <dgm:prSet presAssocID="{BE543D2E-D4A2-41ED-B2F2-725A25CD3ED9}" presName="Child" presStyleLbl="revTx" presStyleIdx="9" presStyleCnt="14">
        <dgm:presLayoutVars>
          <dgm:chMax val="0"/>
          <dgm:chPref val="0"/>
          <dgm:bulletEnabled val="1"/>
        </dgm:presLayoutVars>
      </dgm:prSet>
      <dgm:spPr/>
      <dgm:t>
        <a:bodyPr/>
        <a:lstStyle/>
        <a:p>
          <a:endParaRPr lang="en-US"/>
        </a:p>
      </dgm:t>
    </dgm:pt>
    <dgm:pt modelId="{1E61F3BD-E796-41DF-89B0-82E2BA7B4857}" type="pres">
      <dgm:prSet presAssocID="{D74E654B-3508-47FC-B77C-C73199CA83EF}" presName="sibTrans" presStyleCnt="0"/>
      <dgm:spPr/>
    </dgm:pt>
    <dgm:pt modelId="{3D3F5948-5333-45EB-B3B3-34DF89E6A967}" type="pres">
      <dgm:prSet presAssocID="{75FE3BF4-571B-4CEE-94AD-64B7E0DF36C9}" presName="composite" presStyleCnt="0"/>
      <dgm:spPr/>
    </dgm:pt>
    <dgm:pt modelId="{1CA25405-8AC3-421A-870A-4875712A5C1C}" type="pres">
      <dgm:prSet presAssocID="{75FE3BF4-571B-4CEE-94AD-64B7E0DF36C9}" presName="FirstChild" presStyleLbl="revTx" presStyleIdx="10" presStyleCnt="14">
        <dgm:presLayoutVars>
          <dgm:chMax val="0"/>
          <dgm:chPref val="0"/>
          <dgm:bulletEnabled val="1"/>
        </dgm:presLayoutVars>
      </dgm:prSet>
      <dgm:spPr/>
      <dgm:t>
        <a:bodyPr/>
        <a:lstStyle/>
        <a:p>
          <a:endParaRPr lang="en-US"/>
        </a:p>
      </dgm:t>
    </dgm:pt>
    <dgm:pt modelId="{ED0D7C09-4510-4724-B1CA-55EB126C716E}" type="pres">
      <dgm:prSet presAssocID="{75FE3BF4-571B-4CEE-94AD-64B7E0DF36C9}" presName="Parent" presStyleLbl="alignNode1" presStyleIdx="5" presStyleCnt="7">
        <dgm:presLayoutVars>
          <dgm:chMax val="3"/>
          <dgm:chPref val="3"/>
          <dgm:bulletEnabled val="1"/>
        </dgm:presLayoutVars>
      </dgm:prSet>
      <dgm:spPr/>
      <dgm:t>
        <a:bodyPr/>
        <a:lstStyle/>
        <a:p>
          <a:endParaRPr lang="en-US"/>
        </a:p>
      </dgm:t>
    </dgm:pt>
    <dgm:pt modelId="{9A15E9BF-9F89-48A8-A426-6B12E68AD32D}" type="pres">
      <dgm:prSet presAssocID="{75FE3BF4-571B-4CEE-94AD-64B7E0DF36C9}" presName="Accent" presStyleLbl="parChTrans1D1" presStyleIdx="5" presStyleCnt="7"/>
      <dgm:spPr/>
    </dgm:pt>
    <dgm:pt modelId="{B58EAD31-2105-46A5-ACC3-E6B0B6F167E1}" type="pres">
      <dgm:prSet presAssocID="{75FE3BF4-571B-4CEE-94AD-64B7E0DF36C9}" presName="Child" presStyleLbl="revTx" presStyleIdx="11" presStyleCnt="14">
        <dgm:presLayoutVars>
          <dgm:chMax val="0"/>
          <dgm:chPref val="0"/>
          <dgm:bulletEnabled val="1"/>
        </dgm:presLayoutVars>
      </dgm:prSet>
      <dgm:spPr/>
      <dgm:t>
        <a:bodyPr/>
        <a:lstStyle/>
        <a:p>
          <a:endParaRPr lang="en-US"/>
        </a:p>
      </dgm:t>
    </dgm:pt>
    <dgm:pt modelId="{7FEAEF96-DA3A-4DB4-9B37-E146336FF9D5}" type="pres">
      <dgm:prSet presAssocID="{A542FF52-B7FE-4F99-B65C-758EC26C6BD3}" presName="sibTrans" presStyleCnt="0"/>
      <dgm:spPr/>
    </dgm:pt>
    <dgm:pt modelId="{8E0CB0CC-63B0-4659-AD54-BCE28A892BFC}" type="pres">
      <dgm:prSet presAssocID="{F71C7019-7C98-44CB-A03F-463171F761F1}" presName="composite" presStyleCnt="0"/>
      <dgm:spPr/>
    </dgm:pt>
    <dgm:pt modelId="{B639130B-A79E-442D-A5DE-CA688A476C20}" type="pres">
      <dgm:prSet presAssocID="{F71C7019-7C98-44CB-A03F-463171F761F1}" presName="FirstChild" presStyleLbl="revTx" presStyleIdx="12" presStyleCnt="14">
        <dgm:presLayoutVars>
          <dgm:chMax val="0"/>
          <dgm:chPref val="0"/>
          <dgm:bulletEnabled val="1"/>
        </dgm:presLayoutVars>
      </dgm:prSet>
      <dgm:spPr/>
      <dgm:t>
        <a:bodyPr/>
        <a:lstStyle/>
        <a:p>
          <a:endParaRPr lang="en-US"/>
        </a:p>
      </dgm:t>
    </dgm:pt>
    <dgm:pt modelId="{407806D3-F259-4F9A-BC9D-9D6786BA8851}" type="pres">
      <dgm:prSet presAssocID="{F71C7019-7C98-44CB-A03F-463171F761F1}" presName="Parent" presStyleLbl="alignNode1" presStyleIdx="6" presStyleCnt="7">
        <dgm:presLayoutVars>
          <dgm:chMax val="3"/>
          <dgm:chPref val="3"/>
          <dgm:bulletEnabled val="1"/>
        </dgm:presLayoutVars>
      </dgm:prSet>
      <dgm:spPr/>
      <dgm:t>
        <a:bodyPr/>
        <a:lstStyle/>
        <a:p>
          <a:endParaRPr lang="en-US"/>
        </a:p>
      </dgm:t>
    </dgm:pt>
    <dgm:pt modelId="{0C6A18B7-7592-447B-9DFF-25C0A118321B}" type="pres">
      <dgm:prSet presAssocID="{F71C7019-7C98-44CB-A03F-463171F761F1}" presName="Accent" presStyleLbl="parChTrans1D1" presStyleIdx="6" presStyleCnt="7"/>
      <dgm:spPr/>
    </dgm:pt>
    <dgm:pt modelId="{06368861-360E-481C-8C81-80B89AE51C32}" type="pres">
      <dgm:prSet presAssocID="{F71C7019-7C98-44CB-A03F-463171F761F1}" presName="Child" presStyleLbl="revTx" presStyleIdx="13" presStyleCnt="14">
        <dgm:presLayoutVars>
          <dgm:chMax val="0"/>
          <dgm:chPref val="0"/>
          <dgm:bulletEnabled val="1"/>
        </dgm:presLayoutVars>
      </dgm:prSet>
      <dgm:spPr/>
      <dgm:t>
        <a:bodyPr/>
        <a:lstStyle/>
        <a:p>
          <a:endParaRPr lang="en-US"/>
        </a:p>
      </dgm:t>
    </dgm:pt>
  </dgm:ptLst>
  <dgm:cxnLst>
    <dgm:cxn modelId="{B35CEFC8-D6A8-4979-A665-87E9ED23ABB7}" srcId="{05A340EF-F298-4C5E-B06C-82C92804F8D0}" destId="{6400D7B9-9807-4FD4-83ED-9BD714D14E6F}" srcOrd="0" destOrd="0" parTransId="{8E15CAF8-2036-4D64-BCB7-97E63A838C0B}" sibTransId="{745A8895-2395-4CA1-AF57-37DC4F51CD10}"/>
    <dgm:cxn modelId="{DED87FCD-B123-4EEA-BF57-4D68B658C005}" type="presOf" srcId="{6400D7B9-9807-4FD4-83ED-9BD714D14E6F}" destId="{533B1114-F3B0-4CA9-97F6-A8084BFFCD71}" srcOrd="0" destOrd="0" presId="urn:microsoft.com/office/officeart/2011/layout/TabList"/>
    <dgm:cxn modelId="{B414E3EA-6886-4B66-AA67-9CFCC40AF53F}" srcId="{75FE3BF4-571B-4CEE-94AD-64B7E0DF36C9}" destId="{359EEC6C-5997-4CFB-9101-5EB84E7FF92E}" srcOrd="2" destOrd="0" parTransId="{D4AA46D6-3B8D-4DEF-9D39-30536571D966}" sibTransId="{7E3261E1-2C6B-405B-8093-2C7BFE371A7C}"/>
    <dgm:cxn modelId="{F7E9B369-4D29-4C95-9293-3942F799EA35}" type="presOf" srcId="{2685B7F7-DCAF-4C55-BFFA-B3A490B419AF}" destId="{B58EAD31-2105-46A5-ACC3-E6B0B6F167E1}" srcOrd="0" destOrd="0" presId="urn:microsoft.com/office/officeart/2011/layout/TabList"/>
    <dgm:cxn modelId="{95670C02-98F5-43E0-A24F-7063D9600429}" type="presOf" srcId="{1EDC56E3-6B5B-46B9-9483-88C5BDEF47DD}" destId="{1AE024E9-E042-420E-8AD5-CA0618917AE2}" srcOrd="0" destOrd="0" presId="urn:microsoft.com/office/officeart/2011/layout/TabList"/>
    <dgm:cxn modelId="{E026DFD1-A31C-4329-B30A-F4DFA292F41A}" srcId="{C3255D35-8805-42C4-983D-1DD8F191494A}" destId="{1F80F4A5-B320-4DAE-974D-A03619767322}" srcOrd="2" destOrd="0" parTransId="{189C98E1-712C-4932-BC19-15373E5E666E}" sibTransId="{8C1C2BA5-514F-45EC-AA04-0B3BFD5D63C3}"/>
    <dgm:cxn modelId="{3519FCED-C220-49BD-955E-B86B34C38026}" srcId="{3631B399-757E-4C36-B8C6-CA8C895C793B}" destId="{F71C7019-7C98-44CB-A03F-463171F761F1}" srcOrd="6" destOrd="0" parTransId="{2613D578-E965-4ADD-9D39-3C388CC90076}" sibTransId="{55308DB2-6210-47AC-8476-85BD7DB01A0F}"/>
    <dgm:cxn modelId="{CF1D9C45-B734-4853-8479-66752019B0C0}" type="presOf" srcId="{BE543D2E-D4A2-41ED-B2F2-725A25CD3ED9}" destId="{F773E285-16D3-4588-8D69-D3CFC33E7DDC}" srcOrd="0" destOrd="0" presId="urn:microsoft.com/office/officeart/2011/layout/TabList"/>
    <dgm:cxn modelId="{003E8D44-58D4-479F-B0B2-B31FE9CD27C6}" srcId="{75FE3BF4-571B-4CEE-94AD-64B7E0DF36C9}" destId="{D0E12394-13E5-4EFA-A354-77EC34BDE722}" srcOrd="0" destOrd="0" parTransId="{45553CA6-79D0-464B-9773-10E8AED700C6}" sibTransId="{A1D41679-06F0-4327-A850-4354E3EC5089}"/>
    <dgm:cxn modelId="{62E9D42C-4929-4957-B3A7-7EF8BC9CEFFD}" srcId="{E0F7E210-5044-43BE-B845-A8CCBEE72647}" destId="{81EF5C81-E943-426E-A2F8-2C733F9B0F63}" srcOrd="0" destOrd="0" parTransId="{A1FA4ED9-04C9-4B38-8352-8CA02ABF1105}" sibTransId="{82BDAD29-2CB5-4352-BD77-E2554D000845}"/>
    <dgm:cxn modelId="{D71572C3-5146-4F62-BDD6-7ABC36E5B134}" type="presOf" srcId="{4F12EFC9-7B21-4712-8136-4CB3BFBC6068}" destId="{31203B8C-57E9-433F-8C56-EA0119C5E395}" srcOrd="0" destOrd="0" presId="urn:microsoft.com/office/officeart/2011/layout/TabList"/>
    <dgm:cxn modelId="{ED783D33-7F06-447F-949F-7223FB0E4CAC}" type="presOf" srcId="{C3255D35-8805-42C4-983D-1DD8F191494A}" destId="{DE92CCB1-2796-4119-A425-CED97F2D09AD}" srcOrd="0" destOrd="0" presId="urn:microsoft.com/office/officeart/2011/layout/TabList"/>
    <dgm:cxn modelId="{96FFA62E-2B21-471C-B322-457FBEB15E68}" type="presOf" srcId="{31192E65-3C67-4805-B2B7-DE500538C473}" destId="{52AEB580-BBD6-4706-8393-CD68D4B7ABD0}" srcOrd="0" destOrd="1" presId="urn:microsoft.com/office/officeart/2011/layout/TabList"/>
    <dgm:cxn modelId="{A7F97AB1-D5B8-4AC1-914D-4BFA6D232B01}" type="presOf" srcId="{05A340EF-F298-4C5E-B06C-82C92804F8D0}" destId="{ABAA86D0-9B47-4DAA-921A-708632471901}" srcOrd="0" destOrd="0" presId="urn:microsoft.com/office/officeart/2011/layout/TabList"/>
    <dgm:cxn modelId="{0C8E4369-81BD-4E85-9682-4F9A84DA3B6B}" srcId="{BE543D2E-D4A2-41ED-B2F2-725A25CD3ED9}" destId="{1EDC56E3-6B5B-46B9-9483-88C5BDEF47DD}" srcOrd="0" destOrd="0" parTransId="{BE61644B-BC3E-45AA-B8B1-392B1F4312BF}" sibTransId="{06B68472-CC28-4DC5-AFA2-C21CD06C61E4}"/>
    <dgm:cxn modelId="{3CDFBA12-6529-4C38-B744-6AB603695930}" srcId="{3631B399-757E-4C36-B8C6-CA8C895C793B}" destId="{E0F7E210-5044-43BE-B845-A8CCBEE72647}" srcOrd="2" destOrd="0" parTransId="{B3C8E97D-B6CD-4535-8AFC-29AB2880A01C}" sibTransId="{EF9544AA-AE51-4A93-B884-290C94036304}"/>
    <dgm:cxn modelId="{760A8D36-335A-44B8-9113-3AC565E5EAE9}" type="presOf" srcId="{81EF5C81-E943-426E-A2F8-2C733F9B0F63}" destId="{5233347F-55AC-4BFA-8A9A-1E8FFED29E47}" srcOrd="0" destOrd="0" presId="urn:microsoft.com/office/officeart/2011/layout/TabList"/>
    <dgm:cxn modelId="{3A43CD92-B7A0-4B04-97B7-FE357C9A778C}" srcId="{BE543D2E-D4A2-41ED-B2F2-725A25CD3ED9}" destId="{D5A4C49D-740B-4B9E-A1B7-4548B30364DA}" srcOrd="1" destOrd="0" parTransId="{EEEECCA8-7050-4C16-8D4A-4A6B29670768}" sibTransId="{B54E9530-DFAC-4B67-8539-E688850A01E8}"/>
    <dgm:cxn modelId="{57064E65-CE93-4953-8BCE-33B859C88992}" type="presOf" srcId="{6432DF61-84CE-4E34-8C17-3F00DA2A44E0}" destId="{A6A3C1DC-874B-4E16-A0FF-20BA82CCA27D}" srcOrd="0" destOrd="0" presId="urn:microsoft.com/office/officeart/2011/layout/TabList"/>
    <dgm:cxn modelId="{195F00C4-2AF7-4578-A523-3466F09FFBD9}" srcId="{C3255D35-8805-42C4-983D-1DD8F191494A}" destId="{91F22F86-9FCC-4E55-952A-71754D9A53EC}" srcOrd="1" destOrd="0" parTransId="{EC651B99-ED30-46B4-BBA2-4A9F7BE1D4A2}" sibTransId="{8DF7DEE7-EBE4-4F0F-83C6-D83432247283}"/>
    <dgm:cxn modelId="{8C8F95BA-1CD7-43A7-8763-87A66CB7FCB0}" srcId="{30A13E4C-5FA7-4357-95B7-9B4E41DF0918}" destId="{9C7FD2B2-5980-4098-9CA2-DF5EF3E31602}" srcOrd="1" destOrd="0" parTransId="{629BE9CE-6585-4AB0-BD60-A03AD05CFD6A}" sibTransId="{2539D778-D545-4A4F-9BFB-800D1A08FD24}"/>
    <dgm:cxn modelId="{B632D96A-B5C0-454E-A799-FD108E8364DE}" srcId="{F71C7019-7C98-44CB-A03F-463171F761F1}" destId="{D1FC08E3-6B17-41F3-82FC-BB5F0E6C4454}" srcOrd="0" destOrd="0" parTransId="{7BC01D45-5400-40D0-ADCC-DCDF392A100C}" sibTransId="{8CF65A65-BBDD-4E30-879C-CB4734B54729}"/>
    <dgm:cxn modelId="{BB15464F-ED2A-419D-BD8B-1B2D7CC6E179}" srcId="{3631B399-757E-4C36-B8C6-CA8C895C793B}" destId="{75FE3BF4-571B-4CEE-94AD-64B7E0DF36C9}" srcOrd="5" destOrd="0" parTransId="{C40EB002-1A4E-462E-A346-8CAFB05F3DEF}" sibTransId="{A542FF52-B7FE-4F99-B65C-758EC26C6BD3}"/>
    <dgm:cxn modelId="{6EB1F70E-7B53-4A2F-934D-CBBEDC9CAFB8}" srcId="{05A340EF-F298-4C5E-B06C-82C92804F8D0}" destId="{740ED6A5-AD6A-45F5-87FB-9F2F5C75CAC3}" srcOrd="1" destOrd="0" parTransId="{EEEAF8EF-00F9-4713-99FD-8936BB7225DC}" sibTransId="{0708D719-8CAC-438F-A5D8-A883DDE40D0A}"/>
    <dgm:cxn modelId="{6B1190A7-1FF2-43D6-9673-753F84563501}" srcId="{3631B399-757E-4C36-B8C6-CA8C895C793B}" destId="{05A340EF-F298-4C5E-B06C-82C92804F8D0}" srcOrd="1" destOrd="0" parTransId="{91A44C2C-36C0-472E-B744-8EDFBFFE57B0}" sibTransId="{A2DF6E59-2353-4767-AD65-5E6D3C598904}"/>
    <dgm:cxn modelId="{C846819E-8E10-4B8F-BD40-5BB32FA3917F}" type="presOf" srcId="{91F22F86-9FCC-4E55-952A-71754D9A53EC}" destId="{C93734EF-3E50-4CB5-802E-72E7A0267B35}" srcOrd="0" destOrd="0" presId="urn:microsoft.com/office/officeart/2011/layout/TabList"/>
    <dgm:cxn modelId="{7FED4E92-C911-4DF7-8ADE-866566E53D7D}" type="presOf" srcId="{F71C7019-7C98-44CB-A03F-463171F761F1}" destId="{407806D3-F259-4F9A-BC9D-9D6786BA8851}" srcOrd="0" destOrd="0" presId="urn:microsoft.com/office/officeart/2011/layout/TabList"/>
    <dgm:cxn modelId="{ECF45101-8D58-4A52-9791-E98F66E37CF0}" type="presOf" srcId="{740ED6A5-AD6A-45F5-87FB-9F2F5C75CAC3}" destId="{57D039E7-5437-4C02-8C2C-2B02F96E1D94}" srcOrd="0" destOrd="0" presId="urn:microsoft.com/office/officeart/2011/layout/TabList"/>
    <dgm:cxn modelId="{18418FC6-4F56-4B41-9D38-9989FD4C116F}" type="presOf" srcId="{D1FC08E3-6B17-41F3-82FC-BB5F0E6C4454}" destId="{B639130B-A79E-442D-A5DE-CA688A476C20}" srcOrd="0" destOrd="0" presId="urn:microsoft.com/office/officeart/2011/layout/TabList"/>
    <dgm:cxn modelId="{BEC39EA6-CBBC-4699-8754-7F7633E718FC}" type="presOf" srcId="{75FE3BF4-571B-4CEE-94AD-64B7E0DF36C9}" destId="{ED0D7C09-4510-4724-B1CA-55EB126C716E}" srcOrd="0" destOrd="0" presId="urn:microsoft.com/office/officeart/2011/layout/TabList"/>
    <dgm:cxn modelId="{FBF284C6-C535-4947-9EC4-1B78363D21B7}" type="presOf" srcId="{E0F7E210-5044-43BE-B845-A8CCBEE72647}" destId="{DFEA8B0D-B4F2-4A30-B294-403650C23C92}" srcOrd="0" destOrd="0" presId="urn:microsoft.com/office/officeart/2011/layout/TabList"/>
    <dgm:cxn modelId="{8F79825B-5A01-40EE-8A92-143EC34765F9}" srcId="{F71C7019-7C98-44CB-A03F-463171F761F1}" destId="{D45EA888-8543-421B-900D-E4EE3FC42D0C}" srcOrd="1" destOrd="0" parTransId="{8D5062A9-1BC0-4C4A-8B4E-06BA1A1216C2}" sibTransId="{BAF302AA-D039-4324-8E5A-91DC1ABF9DCB}"/>
    <dgm:cxn modelId="{D53AB1F6-D4A9-435F-91B0-1846E3361798}" type="presOf" srcId="{9C7FD2B2-5980-4098-9CA2-DF5EF3E31602}" destId="{BC49A12B-6264-4109-91A5-7A257642500F}" srcOrd="0" destOrd="0" presId="urn:microsoft.com/office/officeart/2011/layout/TabList"/>
    <dgm:cxn modelId="{93A998FA-F16F-40F0-9A4E-4175ACF2980A}" type="presOf" srcId="{D0E12394-13E5-4EFA-A354-77EC34BDE722}" destId="{1CA25405-8AC3-421A-870A-4875712A5C1C}" srcOrd="0" destOrd="0" presId="urn:microsoft.com/office/officeart/2011/layout/TabList"/>
    <dgm:cxn modelId="{592F7517-09DB-4055-895E-8CBEF9574BF8}" srcId="{30A13E4C-5FA7-4357-95B7-9B4E41DF0918}" destId="{7DD37022-0C8F-4A1E-B99D-044F28DF28EC}" srcOrd="2" destOrd="0" parTransId="{8FC4FA65-22DE-4A79-9E9F-FB36257C6730}" sibTransId="{387B78BC-EA30-43E2-8001-32572FA4F80B}"/>
    <dgm:cxn modelId="{85CD03E0-B04A-456C-8B9D-1F7741A02692}" srcId="{3631B399-757E-4C36-B8C6-CA8C895C793B}" destId="{30A13E4C-5FA7-4357-95B7-9B4E41DF0918}" srcOrd="0" destOrd="0" parTransId="{40EA78DD-86D5-4788-84C6-228CB2AFA63A}" sibTransId="{F46D1092-E5D2-4375-80BC-BDB847259E8A}"/>
    <dgm:cxn modelId="{84D47453-8AC0-4E6D-A68F-A0A329CBD52F}" type="presOf" srcId="{D5A4C49D-740B-4B9E-A1B7-4548B30364DA}" destId="{52AEB580-BBD6-4706-8393-CD68D4B7ABD0}" srcOrd="0" destOrd="0" presId="urn:microsoft.com/office/officeart/2011/layout/TabList"/>
    <dgm:cxn modelId="{3E1D0A0D-F6FC-4AD5-ADCF-5A25F96CD4B1}" type="presOf" srcId="{3631B399-757E-4C36-B8C6-CA8C895C793B}" destId="{77E9E38C-9BC1-4278-9FF1-F7680F64620B}" srcOrd="0" destOrd="0" presId="urn:microsoft.com/office/officeart/2011/layout/TabList"/>
    <dgm:cxn modelId="{41FB517A-AAFF-4AD5-9298-089D02593454}" type="presOf" srcId="{7DD37022-0C8F-4A1E-B99D-044F28DF28EC}" destId="{BC49A12B-6264-4109-91A5-7A257642500F}" srcOrd="0" destOrd="1" presId="urn:microsoft.com/office/officeart/2011/layout/TabList"/>
    <dgm:cxn modelId="{E7DB1C1E-EA27-42A0-96A9-A0EF1389FF93}" type="presOf" srcId="{30A13E4C-5FA7-4357-95B7-9B4E41DF0918}" destId="{AB5F2C82-1C7B-4B81-85A1-50A06C3F5294}" srcOrd="0" destOrd="0" presId="urn:microsoft.com/office/officeart/2011/layout/TabList"/>
    <dgm:cxn modelId="{909D64D0-A891-4C01-8003-94E92B2F6D3C}" type="presOf" srcId="{5481CC70-0C48-4995-A111-B548F08C0BCF}" destId="{57D039E7-5437-4C02-8C2C-2B02F96E1D94}" srcOrd="0" destOrd="1" presId="urn:microsoft.com/office/officeart/2011/layout/TabList"/>
    <dgm:cxn modelId="{F29BC53E-E099-414A-AF58-3EF3A9B8F336}" type="presOf" srcId="{E40666E1-D679-441B-B388-33548C0721BA}" destId="{1AA99B63-65BC-4D7C-881F-DF72B7958491}" srcOrd="0" destOrd="0" presId="urn:microsoft.com/office/officeart/2011/layout/TabList"/>
    <dgm:cxn modelId="{1C09B91C-11EF-4A3F-8A4D-3C8C4445532C}" type="presOf" srcId="{D45EA888-8543-421B-900D-E4EE3FC42D0C}" destId="{06368861-360E-481C-8C81-80B89AE51C32}" srcOrd="0" destOrd="0" presId="urn:microsoft.com/office/officeart/2011/layout/TabList"/>
    <dgm:cxn modelId="{1DCB3F9D-A637-4ABF-9C7C-9AF8FF9661E4}" srcId="{05A340EF-F298-4C5E-B06C-82C92804F8D0}" destId="{5481CC70-0C48-4995-A111-B548F08C0BCF}" srcOrd="2" destOrd="0" parTransId="{CB01C897-E037-4412-99E1-07738A367668}" sibTransId="{425536EE-DBA0-45BF-A46F-DCAF62E46BEF}"/>
    <dgm:cxn modelId="{30025623-43D1-4258-8149-2832ECEC57B7}" srcId="{3631B399-757E-4C36-B8C6-CA8C895C793B}" destId="{BE543D2E-D4A2-41ED-B2F2-725A25CD3ED9}" srcOrd="4" destOrd="0" parTransId="{8839D923-2806-401E-A457-8D9B89BE29B0}" sibTransId="{D74E654B-3508-47FC-B77C-C73199CA83EF}"/>
    <dgm:cxn modelId="{81E6C470-7922-42F1-94F7-70B7113656EF}" srcId="{75FE3BF4-571B-4CEE-94AD-64B7E0DF36C9}" destId="{2685B7F7-DCAF-4C55-BFFA-B3A490B419AF}" srcOrd="1" destOrd="0" parTransId="{CD69CDD2-850F-47C5-A1B1-A00E51DCB449}" sibTransId="{88F725C8-6DE0-4067-AD59-FEB3E9C56B81}"/>
    <dgm:cxn modelId="{76A3B0D4-80B7-4FD6-B9DF-26B312C5E316}" srcId="{3631B399-757E-4C36-B8C6-CA8C895C793B}" destId="{C3255D35-8805-42C4-983D-1DD8F191494A}" srcOrd="3" destOrd="0" parTransId="{FD7904AA-0C48-407F-A8CB-73460A6F6EAF}" sibTransId="{4CC1823A-221C-4BCE-8122-D46171155B3D}"/>
    <dgm:cxn modelId="{041A3553-4676-40A5-8319-0CE569200185}" type="presOf" srcId="{359EEC6C-5997-4CFB-9101-5EB84E7FF92E}" destId="{B58EAD31-2105-46A5-ACC3-E6B0B6F167E1}" srcOrd="0" destOrd="1" presId="urn:microsoft.com/office/officeart/2011/layout/TabList"/>
    <dgm:cxn modelId="{F2773554-F5A2-4824-B6DA-487AC70747D0}" type="presOf" srcId="{1F80F4A5-B320-4DAE-974D-A03619767322}" destId="{C93734EF-3E50-4CB5-802E-72E7A0267B35}" srcOrd="0" destOrd="1" presId="urn:microsoft.com/office/officeart/2011/layout/TabList"/>
    <dgm:cxn modelId="{69C5351A-AB69-42AB-8F6A-9FAC1BC80516}" srcId="{C3255D35-8805-42C4-983D-1DD8F191494A}" destId="{E40666E1-D679-441B-B388-33548C0721BA}" srcOrd="0" destOrd="0" parTransId="{0F0C9D23-6E81-44CF-B113-4818B54F18A1}" sibTransId="{9FFEEC1D-BC60-4FEC-B27B-E321E76EF1CD}"/>
    <dgm:cxn modelId="{CE7656E6-A904-4971-A64B-B88DD70BEA50}" srcId="{E0F7E210-5044-43BE-B845-A8CCBEE72647}" destId="{4F12EFC9-7B21-4712-8136-4CB3BFBC6068}" srcOrd="1" destOrd="0" parTransId="{25EC84A7-E351-4D76-9B1E-413AB355BA70}" sibTransId="{F729E3C6-722B-4304-A898-6DE92B537402}"/>
    <dgm:cxn modelId="{692DBE26-F594-4F45-B1E7-67866BBBAD6C}" srcId="{30A13E4C-5FA7-4357-95B7-9B4E41DF0918}" destId="{6432DF61-84CE-4E34-8C17-3F00DA2A44E0}" srcOrd="0" destOrd="0" parTransId="{B2B76AC7-6D6B-4C8A-A3B9-F5F8983E40B2}" sibTransId="{C6F078AA-4B02-4437-BA5D-000025E8D573}"/>
    <dgm:cxn modelId="{32D7F694-8DAB-49B6-A999-9A4835C42414}" srcId="{BE543D2E-D4A2-41ED-B2F2-725A25CD3ED9}" destId="{31192E65-3C67-4805-B2B7-DE500538C473}" srcOrd="2" destOrd="0" parTransId="{E6C73FEA-B4D1-4B1B-9592-6429B93362A1}" sibTransId="{90F8BD7A-7BB8-4E77-A387-D3F8EB4BE8CD}"/>
    <dgm:cxn modelId="{C7673B2A-389F-422F-8E6A-E63461665DA8}" type="presParOf" srcId="{77E9E38C-9BC1-4278-9FF1-F7680F64620B}" destId="{FA92C521-482D-42CF-9760-73274B972F63}" srcOrd="0" destOrd="0" presId="urn:microsoft.com/office/officeart/2011/layout/TabList"/>
    <dgm:cxn modelId="{D5CC767F-E8DC-4686-AD2E-C6B298E0243E}" type="presParOf" srcId="{FA92C521-482D-42CF-9760-73274B972F63}" destId="{A6A3C1DC-874B-4E16-A0FF-20BA82CCA27D}" srcOrd="0" destOrd="0" presId="urn:microsoft.com/office/officeart/2011/layout/TabList"/>
    <dgm:cxn modelId="{5E2A19BA-2368-4B23-98CC-91CC649B4F47}" type="presParOf" srcId="{FA92C521-482D-42CF-9760-73274B972F63}" destId="{AB5F2C82-1C7B-4B81-85A1-50A06C3F5294}" srcOrd="1" destOrd="0" presId="urn:microsoft.com/office/officeart/2011/layout/TabList"/>
    <dgm:cxn modelId="{BB28A5DA-1D5D-444A-92A2-7588F0F285DF}" type="presParOf" srcId="{FA92C521-482D-42CF-9760-73274B972F63}" destId="{1EAE0C2A-47B8-45DA-81B1-6AEE70B194D8}" srcOrd="2" destOrd="0" presId="urn:microsoft.com/office/officeart/2011/layout/TabList"/>
    <dgm:cxn modelId="{44225722-E502-4D99-A82E-772077D99C62}" type="presParOf" srcId="{77E9E38C-9BC1-4278-9FF1-F7680F64620B}" destId="{BC49A12B-6264-4109-91A5-7A257642500F}" srcOrd="1" destOrd="0" presId="urn:microsoft.com/office/officeart/2011/layout/TabList"/>
    <dgm:cxn modelId="{9F85056D-D9A5-4E75-A9C7-687F9B037421}" type="presParOf" srcId="{77E9E38C-9BC1-4278-9FF1-F7680F64620B}" destId="{A88C7144-5633-4ABE-B6C5-52A37B947360}" srcOrd="2" destOrd="0" presId="urn:microsoft.com/office/officeart/2011/layout/TabList"/>
    <dgm:cxn modelId="{A048B0B4-608A-45B5-8E01-98FE39A10C10}" type="presParOf" srcId="{77E9E38C-9BC1-4278-9FF1-F7680F64620B}" destId="{0D411B2B-476A-4CD8-960A-2E1F6B8D3DA7}" srcOrd="3" destOrd="0" presId="urn:microsoft.com/office/officeart/2011/layout/TabList"/>
    <dgm:cxn modelId="{88F702E6-6350-4A4F-8603-75BF014E8DA2}" type="presParOf" srcId="{0D411B2B-476A-4CD8-960A-2E1F6B8D3DA7}" destId="{533B1114-F3B0-4CA9-97F6-A8084BFFCD71}" srcOrd="0" destOrd="0" presId="urn:microsoft.com/office/officeart/2011/layout/TabList"/>
    <dgm:cxn modelId="{E95286F5-69C8-4118-8FC2-9A77285CF189}" type="presParOf" srcId="{0D411B2B-476A-4CD8-960A-2E1F6B8D3DA7}" destId="{ABAA86D0-9B47-4DAA-921A-708632471901}" srcOrd="1" destOrd="0" presId="urn:microsoft.com/office/officeart/2011/layout/TabList"/>
    <dgm:cxn modelId="{38365812-4166-41C1-A4F3-0267775E0573}" type="presParOf" srcId="{0D411B2B-476A-4CD8-960A-2E1F6B8D3DA7}" destId="{A915162F-5C5E-4527-82FD-FBBBDCD26000}" srcOrd="2" destOrd="0" presId="urn:microsoft.com/office/officeart/2011/layout/TabList"/>
    <dgm:cxn modelId="{036668F8-C924-457C-BC25-E54A7ED87505}" type="presParOf" srcId="{77E9E38C-9BC1-4278-9FF1-F7680F64620B}" destId="{57D039E7-5437-4C02-8C2C-2B02F96E1D94}" srcOrd="4" destOrd="0" presId="urn:microsoft.com/office/officeart/2011/layout/TabList"/>
    <dgm:cxn modelId="{2C517F85-5F4B-4907-9ABC-AEE6A5A1ED89}" type="presParOf" srcId="{77E9E38C-9BC1-4278-9FF1-F7680F64620B}" destId="{3865703E-CB2A-4EA0-AFAC-542568CDE3D8}" srcOrd="5" destOrd="0" presId="urn:microsoft.com/office/officeart/2011/layout/TabList"/>
    <dgm:cxn modelId="{E6E427D0-6F4C-4C2B-A1EC-49F40B7066C1}" type="presParOf" srcId="{77E9E38C-9BC1-4278-9FF1-F7680F64620B}" destId="{95FC1994-2182-4AA7-A711-E97447D31314}" srcOrd="6" destOrd="0" presId="urn:microsoft.com/office/officeart/2011/layout/TabList"/>
    <dgm:cxn modelId="{9EEF71C2-52A0-4408-B7B9-856B0DCCE7E2}" type="presParOf" srcId="{95FC1994-2182-4AA7-A711-E97447D31314}" destId="{5233347F-55AC-4BFA-8A9A-1E8FFED29E47}" srcOrd="0" destOrd="0" presId="urn:microsoft.com/office/officeart/2011/layout/TabList"/>
    <dgm:cxn modelId="{24C60E23-F2C5-48E0-A8D4-91AD1BFCE454}" type="presParOf" srcId="{95FC1994-2182-4AA7-A711-E97447D31314}" destId="{DFEA8B0D-B4F2-4A30-B294-403650C23C92}" srcOrd="1" destOrd="0" presId="urn:microsoft.com/office/officeart/2011/layout/TabList"/>
    <dgm:cxn modelId="{22153382-E31A-4626-94CC-6BD80D6E275F}" type="presParOf" srcId="{95FC1994-2182-4AA7-A711-E97447D31314}" destId="{35B127E4-226D-43E7-BF52-B8CD813A51D9}" srcOrd="2" destOrd="0" presId="urn:microsoft.com/office/officeart/2011/layout/TabList"/>
    <dgm:cxn modelId="{8422EFD4-0805-4CD3-85A1-D7458B4CAA42}" type="presParOf" srcId="{77E9E38C-9BC1-4278-9FF1-F7680F64620B}" destId="{31203B8C-57E9-433F-8C56-EA0119C5E395}" srcOrd="7" destOrd="0" presId="urn:microsoft.com/office/officeart/2011/layout/TabList"/>
    <dgm:cxn modelId="{AEBE0427-F340-4812-81F9-7D3689C0B2D9}" type="presParOf" srcId="{77E9E38C-9BC1-4278-9FF1-F7680F64620B}" destId="{CDF7D3AB-46E7-4837-8B28-7853657107DD}" srcOrd="8" destOrd="0" presId="urn:microsoft.com/office/officeart/2011/layout/TabList"/>
    <dgm:cxn modelId="{DCBA29B1-D086-425F-8D7D-FBAB1946D9A9}" type="presParOf" srcId="{77E9E38C-9BC1-4278-9FF1-F7680F64620B}" destId="{C11196B7-1A49-41FC-8507-56D1754D5BB7}" srcOrd="9" destOrd="0" presId="urn:microsoft.com/office/officeart/2011/layout/TabList"/>
    <dgm:cxn modelId="{EDECCDDE-BDD6-438D-A086-ECE1DB970D74}" type="presParOf" srcId="{C11196B7-1A49-41FC-8507-56D1754D5BB7}" destId="{1AA99B63-65BC-4D7C-881F-DF72B7958491}" srcOrd="0" destOrd="0" presId="urn:microsoft.com/office/officeart/2011/layout/TabList"/>
    <dgm:cxn modelId="{49DA32F9-29C7-49C5-9A55-019E2D8FA90F}" type="presParOf" srcId="{C11196B7-1A49-41FC-8507-56D1754D5BB7}" destId="{DE92CCB1-2796-4119-A425-CED97F2D09AD}" srcOrd="1" destOrd="0" presId="urn:microsoft.com/office/officeart/2011/layout/TabList"/>
    <dgm:cxn modelId="{417393F8-BBA4-40C3-B2EF-A6A09AB3EFA8}" type="presParOf" srcId="{C11196B7-1A49-41FC-8507-56D1754D5BB7}" destId="{77073AEC-CC9C-4F79-B8F0-DCF82B0BC596}" srcOrd="2" destOrd="0" presId="urn:microsoft.com/office/officeart/2011/layout/TabList"/>
    <dgm:cxn modelId="{196DEFA7-C7C6-40A0-AAA7-09D00159EC7F}" type="presParOf" srcId="{77E9E38C-9BC1-4278-9FF1-F7680F64620B}" destId="{C93734EF-3E50-4CB5-802E-72E7A0267B35}" srcOrd="10" destOrd="0" presId="urn:microsoft.com/office/officeart/2011/layout/TabList"/>
    <dgm:cxn modelId="{AC92CA85-AC97-4F24-8E48-2854FD1026B7}" type="presParOf" srcId="{77E9E38C-9BC1-4278-9FF1-F7680F64620B}" destId="{3112A0F0-3F1C-4858-A7F2-C739FBBCCCAE}" srcOrd="11" destOrd="0" presId="urn:microsoft.com/office/officeart/2011/layout/TabList"/>
    <dgm:cxn modelId="{B8D0854F-BEC3-4294-A8D5-CB09155AA6FE}" type="presParOf" srcId="{77E9E38C-9BC1-4278-9FF1-F7680F64620B}" destId="{9F48027D-6E16-471F-B8EC-730DCB26D0A8}" srcOrd="12" destOrd="0" presId="urn:microsoft.com/office/officeart/2011/layout/TabList"/>
    <dgm:cxn modelId="{431C2C36-CA44-44E1-A61E-4495661A64D0}" type="presParOf" srcId="{9F48027D-6E16-471F-B8EC-730DCB26D0A8}" destId="{1AE024E9-E042-420E-8AD5-CA0618917AE2}" srcOrd="0" destOrd="0" presId="urn:microsoft.com/office/officeart/2011/layout/TabList"/>
    <dgm:cxn modelId="{2EEB5018-2AC7-4533-9978-6907E47714A1}" type="presParOf" srcId="{9F48027D-6E16-471F-B8EC-730DCB26D0A8}" destId="{F773E285-16D3-4588-8D69-D3CFC33E7DDC}" srcOrd="1" destOrd="0" presId="urn:microsoft.com/office/officeart/2011/layout/TabList"/>
    <dgm:cxn modelId="{34E76BB6-B4A3-467D-B3D5-A5DC42EECF55}" type="presParOf" srcId="{9F48027D-6E16-471F-B8EC-730DCB26D0A8}" destId="{3B62C153-9EC5-4F20-92E2-80EE6629091D}" srcOrd="2" destOrd="0" presId="urn:microsoft.com/office/officeart/2011/layout/TabList"/>
    <dgm:cxn modelId="{BF581853-39D7-4ADA-ACE8-F4C9DFE44190}" type="presParOf" srcId="{77E9E38C-9BC1-4278-9FF1-F7680F64620B}" destId="{52AEB580-BBD6-4706-8393-CD68D4B7ABD0}" srcOrd="13" destOrd="0" presId="urn:microsoft.com/office/officeart/2011/layout/TabList"/>
    <dgm:cxn modelId="{DD8D7939-A77C-422E-B608-FB57DA87DEE7}" type="presParOf" srcId="{77E9E38C-9BC1-4278-9FF1-F7680F64620B}" destId="{1E61F3BD-E796-41DF-89B0-82E2BA7B4857}" srcOrd="14" destOrd="0" presId="urn:microsoft.com/office/officeart/2011/layout/TabList"/>
    <dgm:cxn modelId="{73D9A601-8636-4DEB-9088-CD51A6198316}" type="presParOf" srcId="{77E9E38C-9BC1-4278-9FF1-F7680F64620B}" destId="{3D3F5948-5333-45EB-B3B3-34DF89E6A967}" srcOrd="15" destOrd="0" presId="urn:microsoft.com/office/officeart/2011/layout/TabList"/>
    <dgm:cxn modelId="{C08A3BAC-73C1-4F02-AAE8-1AF9F70F72A4}" type="presParOf" srcId="{3D3F5948-5333-45EB-B3B3-34DF89E6A967}" destId="{1CA25405-8AC3-421A-870A-4875712A5C1C}" srcOrd="0" destOrd="0" presId="urn:microsoft.com/office/officeart/2011/layout/TabList"/>
    <dgm:cxn modelId="{C780C47D-DE25-4824-B695-AD9E47F0123D}" type="presParOf" srcId="{3D3F5948-5333-45EB-B3B3-34DF89E6A967}" destId="{ED0D7C09-4510-4724-B1CA-55EB126C716E}" srcOrd="1" destOrd="0" presId="urn:microsoft.com/office/officeart/2011/layout/TabList"/>
    <dgm:cxn modelId="{1353EE47-0012-40AD-8C61-03186AC0E966}" type="presParOf" srcId="{3D3F5948-5333-45EB-B3B3-34DF89E6A967}" destId="{9A15E9BF-9F89-48A8-A426-6B12E68AD32D}" srcOrd="2" destOrd="0" presId="urn:microsoft.com/office/officeart/2011/layout/TabList"/>
    <dgm:cxn modelId="{681DE755-9989-4876-86AA-2F9A1B76197F}" type="presParOf" srcId="{77E9E38C-9BC1-4278-9FF1-F7680F64620B}" destId="{B58EAD31-2105-46A5-ACC3-E6B0B6F167E1}" srcOrd="16" destOrd="0" presId="urn:microsoft.com/office/officeart/2011/layout/TabList"/>
    <dgm:cxn modelId="{3ACF17F4-36A7-4049-AD3C-5D00D6FEABA4}" type="presParOf" srcId="{77E9E38C-9BC1-4278-9FF1-F7680F64620B}" destId="{7FEAEF96-DA3A-4DB4-9B37-E146336FF9D5}" srcOrd="17" destOrd="0" presId="urn:microsoft.com/office/officeart/2011/layout/TabList"/>
    <dgm:cxn modelId="{065025F1-50C7-45BA-AE60-2A4BEF958D7C}" type="presParOf" srcId="{77E9E38C-9BC1-4278-9FF1-F7680F64620B}" destId="{8E0CB0CC-63B0-4659-AD54-BCE28A892BFC}" srcOrd="18" destOrd="0" presId="urn:microsoft.com/office/officeart/2011/layout/TabList"/>
    <dgm:cxn modelId="{2E5BB170-5355-442E-B747-6C78C70A6E95}" type="presParOf" srcId="{8E0CB0CC-63B0-4659-AD54-BCE28A892BFC}" destId="{B639130B-A79E-442D-A5DE-CA688A476C20}" srcOrd="0" destOrd="0" presId="urn:microsoft.com/office/officeart/2011/layout/TabList"/>
    <dgm:cxn modelId="{F01307AF-AC84-4D51-9F50-ED094B9C4F04}" type="presParOf" srcId="{8E0CB0CC-63B0-4659-AD54-BCE28A892BFC}" destId="{407806D3-F259-4F9A-BC9D-9D6786BA8851}" srcOrd="1" destOrd="0" presId="urn:microsoft.com/office/officeart/2011/layout/TabList"/>
    <dgm:cxn modelId="{8660C517-1893-4A92-B319-E29FB12A0D23}" type="presParOf" srcId="{8E0CB0CC-63B0-4659-AD54-BCE28A892BFC}" destId="{0C6A18B7-7592-447B-9DFF-25C0A118321B}" srcOrd="2" destOrd="0" presId="urn:microsoft.com/office/officeart/2011/layout/TabList"/>
    <dgm:cxn modelId="{E31082F7-72E6-45B3-BBC0-A9F5AD709867}" type="presParOf" srcId="{77E9E38C-9BC1-4278-9FF1-F7680F64620B}" destId="{06368861-360E-481C-8C81-80B89AE51C32}" srcOrd="19"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99754F-B40B-4296-B2FA-D0F5E7C731A0}">
      <dsp:nvSpPr>
        <dsp:cNvPr id="0" name=""/>
        <dsp:cNvSpPr/>
      </dsp:nvSpPr>
      <dsp:spPr>
        <a:xfrm>
          <a:off x="0" y="0"/>
          <a:ext cx="7744967" cy="724090"/>
        </a:xfrm>
        <a:prstGeom prst="roundRect">
          <a:avLst>
            <a:gd name="adj" fmla="val 10000"/>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Send an email to kwob.iub@gmail.com expressing your interest.</a:t>
          </a:r>
          <a:endParaRPr lang="en-US" sz="1900" kern="1200" dirty="0"/>
        </a:p>
      </dsp:txBody>
      <dsp:txXfrm>
        <a:off x="21208" y="21208"/>
        <a:ext cx="6878899" cy="681674"/>
      </dsp:txXfrm>
    </dsp:sp>
    <dsp:sp modelId="{767523B9-A3BE-401B-AFC9-704E977BE56D}">
      <dsp:nvSpPr>
        <dsp:cNvPr id="0" name=""/>
        <dsp:cNvSpPr/>
      </dsp:nvSpPr>
      <dsp:spPr>
        <a:xfrm>
          <a:off x="578358" y="824658"/>
          <a:ext cx="7744967" cy="724090"/>
        </a:xfrm>
        <a:prstGeom prst="roundRect">
          <a:avLst>
            <a:gd name="adj" fmla="val 10000"/>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Fill out a general form in order to match up with another member from our database.</a:t>
          </a:r>
          <a:endParaRPr lang="en-US" sz="1900" kern="1200" dirty="0"/>
        </a:p>
      </dsp:txBody>
      <dsp:txXfrm>
        <a:off x="599566" y="845866"/>
        <a:ext cx="6653535" cy="681674"/>
      </dsp:txXfrm>
    </dsp:sp>
    <dsp:sp modelId="{DB7982ED-2DCF-41E7-BB08-B388F25F326B}">
      <dsp:nvSpPr>
        <dsp:cNvPr id="0" name=""/>
        <dsp:cNvSpPr/>
      </dsp:nvSpPr>
      <dsp:spPr>
        <a:xfrm>
          <a:off x="1156716" y="1649317"/>
          <a:ext cx="7744967" cy="724090"/>
        </a:xfrm>
        <a:prstGeom prst="roundRect">
          <a:avLst>
            <a:gd name="adj" fmla="val 10000"/>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We will then help set up a meeting with your match, and then from there, meeting up when and where is up to you!</a:t>
          </a:r>
          <a:endParaRPr lang="en-US" sz="1900" kern="1200" dirty="0"/>
        </a:p>
      </dsp:txBody>
      <dsp:txXfrm>
        <a:off x="1177924" y="1670525"/>
        <a:ext cx="6653535" cy="681674"/>
      </dsp:txXfrm>
    </dsp:sp>
    <dsp:sp modelId="{10B4A190-A610-46CF-B542-1F54A0F69209}">
      <dsp:nvSpPr>
        <dsp:cNvPr id="0" name=""/>
        <dsp:cNvSpPr/>
      </dsp:nvSpPr>
      <dsp:spPr>
        <a:xfrm>
          <a:off x="1735073" y="2473975"/>
          <a:ext cx="7744967" cy="724090"/>
        </a:xfrm>
        <a:prstGeom prst="roundRect">
          <a:avLst>
            <a:gd name="adj" fmla="val 10000"/>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Fill out the 1-on-1 Meeting Form in order to earn points.</a:t>
          </a:r>
          <a:endParaRPr lang="en-US" sz="1900" kern="1200" dirty="0"/>
        </a:p>
      </dsp:txBody>
      <dsp:txXfrm>
        <a:off x="1756281" y="2495183"/>
        <a:ext cx="6653535" cy="681674"/>
      </dsp:txXfrm>
    </dsp:sp>
    <dsp:sp modelId="{86075498-EBB3-4748-B7F3-03EACDEFDB20}">
      <dsp:nvSpPr>
        <dsp:cNvPr id="0" name=""/>
        <dsp:cNvSpPr/>
      </dsp:nvSpPr>
      <dsp:spPr>
        <a:xfrm>
          <a:off x="2313432" y="3298634"/>
          <a:ext cx="7744967" cy="724090"/>
        </a:xfrm>
        <a:prstGeom prst="roundRect">
          <a:avLst>
            <a:gd name="adj" fmla="val 10000"/>
          </a:avLst>
        </a:prstGeom>
        <a:solidFill>
          <a:schemeClr val="accent1">
            <a:hueOff val="0"/>
            <a:satOff val="0"/>
            <a:lumOff val="0"/>
            <a:alphaOff val="0"/>
          </a:schemeClr>
        </a:solidFill>
        <a:ln>
          <a:noFill/>
        </a:ln>
        <a:effectLst>
          <a:outerShdw blurRad="38100" dist="25400" dir="2700000" algn="br" rotWithShape="0">
            <a:srgbClr val="000000">
              <a:alpha val="6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Use those points for prizes!</a:t>
          </a:r>
          <a:endParaRPr lang="en-US" sz="1900" kern="1200" dirty="0"/>
        </a:p>
      </dsp:txBody>
      <dsp:txXfrm>
        <a:off x="2334640" y="3319842"/>
        <a:ext cx="6653535" cy="681674"/>
      </dsp:txXfrm>
    </dsp:sp>
    <dsp:sp modelId="{A2076246-B90D-4505-991E-A2B65F8A69A7}">
      <dsp:nvSpPr>
        <dsp:cNvPr id="0" name=""/>
        <dsp:cNvSpPr/>
      </dsp:nvSpPr>
      <dsp:spPr>
        <a:xfrm>
          <a:off x="7274309" y="528988"/>
          <a:ext cx="470658" cy="470658"/>
        </a:xfrm>
        <a:prstGeom prst="downArrow">
          <a:avLst>
            <a:gd name="adj1" fmla="val 55000"/>
            <a:gd name="adj2" fmla="val 45000"/>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7380207" y="528988"/>
        <a:ext cx="258862" cy="354170"/>
      </dsp:txXfrm>
    </dsp:sp>
    <dsp:sp modelId="{3C42FE3A-0678-429E-8566-08361AE0D626}">
      <dsp:nvSpPr>
        <dsp:cNvPr id="0" name=""/>
        <dsp:cNvSpPr/>
      </dsp:nvSpPr>
      <dsp:spPr>
        <a:xfrm>
          <a:off x="7852667" y="1353646"/>
          <a:ext cx="470658" cy="470658"/>
        </a:xfrm>
        <a:prstGeom prst="downArrow">
          <a:avLst>
            <a:gd name="adj1" fmla="val 55000"/>
            <a:gd name="adj2" fmla="val 45000"/>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7958565" y="1353646"/>
        <a:ext cx="258862" cy="354170"/>
      </dsp:txXfrm>
    </dsp:sp>
    <dsp:sp modelId="{0C36791E-BC80-4991-B5AC-0E648A40B4D9}">
      <dsp:nvSpPr>
        <dsp:cNvPr id="0" name=""/>
        <dsp:cNvSpPr/>
      </dsp:nvSpPr>
      <dsp:spPr>
        <a:xfrm>
          <a:off x="8431025" y="2166237"/>
          <a:ext cx="470658" cy="470658"/>
        </a:xfrm>
        <a:prstGeom prst="downArrow">
          <a:avLst>
            <a:gd name="adj1" fmla="val 55000"/>
            <a:gd name="adj2" fmla="val 45000"/>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8536923" y="2166237"/>
        <a:ext cx="258862" cy="354170"/>
      </dsp:txXfrm>
    </dsp:sp>
    <dsp:sp modelId="{3C5DF461-4151-48F5-98B4-4527E43454B2}">
      <dsp:nvSpPr>
        <dsp:cNvPr id="0" name=""/>
        <dsp:cNvSpPr/>
      </dsp:nvSpPr>
      <dsp:spPr>
        <a:xfrm>
          <a:off x="9009383" y="2998941"/>
          <a:ext cx="470658" cy="470658"/>
        </a:xfrm>
        <a:prstGeom prst="downArrow">
          <a:avLst>
            <a:gd name="adj1" fmla="val 55000"/>
            <a:gd name="adj2" fmla="val 45000"/>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9115281" y="2998941"/>
        <a:ext cx="258862" cy="3541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6A18B7-7592-447B-9DFF-25C0A118321B}">
      <dsp:nvSpPr>
        <dsp:cNvPr id="0" name=""/>
        <dsp:cNvSpPr/>
      </dsp:nvSpPr>
      <dsp:spPr>
        <a:xfrm>
          <a:off x="0" y="5844668"/>
          <a:ext cx="11609876"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15E9BF-9F89-48A8-A426-6B12E68AD32D}">
      <dsp:nvSpPr>
        <dsp:cNvPr id="0" name=""/>
        <dsp:cNvSpPr/>
      </dsp:nvSpPr>
      <dsp:spPr>
        <a:xfrm>
          <a:off x="0" y="4921821"/>
          <a:ext cx="11609876"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62C153-9EC5-4F20-92E2-80EE6629091D}">
      <dsp:nvSpPr>
        <dsp:cNvPr id="0" name=""/>
        <dsp:cNvSpPr/>
      </dsp:nvSpPr>
      <dsp:spPr>
        <a:xfrm>
          <a:off x="0" y="3998975"/>
          <a:ext cx="11609876"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073AEC-CC9C-4F79-B8F0-DCF82B0BC596}">
      <dsp:nvSpPr>
        <dsp:cNvPr id="0" name=""/>
        <dsp:cNvSpPr/>
      </dsp:nvSpPr>
      <dsp:spPr>
        <a:xfrm>
          <a:off x="0" y="3076129"/>
          <a:ext cx="11609876"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B127E4-226D-43E7-BF52-B8CD813A51D9}">
      <dsp:nvSpPr>
        <dsp:cNvPr id="0" name=""/>
        <dsp:cNvSpPr/>
      </dsp:nvSpPr>
      <dsp:spPr>
        <a:xfrm>
          <a:off x="0" y="2153282"/>
          <a:ext cx="11609876"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15162F-5C5E-4527-82FD-FBBBDCD26000}">
      <dsp:nvSpPr>
        <dsp:cNvPr id="0" name=""/>
        <dsp:cNvSpPr/>
      </dsp:nvSpPr>
      <dsp:spPr>
        <a:xfrm>
          <a:off x="0" y="1230436"/>
          <a:ext cx="11609876"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AE0C2A-47B8-45DA-81B1-6AEE70B194D8}">
      <dsp:nvSpPr>
        <dsp:cNvPr id="0" name=""/>
        <dsp:cNvSpPr/>
      </dsp:nvSpPr>
      <dsp:spPr>
        <a:xfrm>
          <a:off x="0" y="307590"/>
          <a:ext cx="11609876" cy="0"/>
        </a:xfrm>
        <a:prstGeom prst="line">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A3C1DC-874B-4E16-A0FF-20BA82CCA27D}">
      <dsp:nvSpPr>
        <dsp:cNvPr id="0" name=""/>
        <dsp:cNvSpPr/>
      </dsp:nvSpPr>
      <dsp:spPr>
        <a:xfrm>
          <a:off x="3018567" y="5047"/>
          <a:ext cx="8591308" cy="302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lvl="0" algn="l" defTabSz="711200">
            <a:lnSpc>
              <a:spcPct val="90000"/>
            </a:lnSpc>
            <a:spcBef>
              <a:spcPct val="0"/>
            </a:spcBef>
            <a:spcAft>
              <a:spcPct val="35000"/>
            </a:spcAft>
          </a:pPr>
          <a:endParaRPr lang="en-US" sz="1600" kern="1200" dirty="0"/>
        </a:p>
      </dsp:txBody>
      <dsp:txXfrm>
        <a:off x="3018567" y="5047"/>
        <a:ext cx="8591308" cy="302542"/>
      </dsp:txXfrm>
    </dsp:sp>
    <dsp:sp modelId="{AB5F2C82-1C7B-4B81-85A1-50A06C3F5294}">
      <dsp:nvSpPr>
        <dsp:cNvPr id="0" name=""/>
        <dsp:cNvSpPr/>
      </dsp:nvSpPr>
      <dsp:spPr>
        <a:xfrm>
          <a:off x="0" y="5047"/>
          <a:ext cx="3018567" cy="302542"/>
        </a:xfrm>
        <a:prstGeom prst="round2SameRect">
          <a:avLst>
            <a:gd name="adj1" fmla="val 16670"/>
            <a:gd name="adj2" fmla="val 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US" sz="1600" kern="1200" dirty="0" smtClean="0"/>
            <a:t>1 </a:t>
          </a:r>
          <a:r>
            <a:rPr lang="en-US" sz="1600" kern="1200" dirty="0" err="1" smtClean="0"/>
            <a:t>pt</a:t>
          </a:r>
          <a:endParaRPr lang="en-US" sz="1600" kern="1200" dirty="0"/>
        </a:p>
      </dsp:txBody>
      <dsp:txXfrm>
        <a:off x="14772" y="19819"/>
        <a:ext cx="2989023" cy="287770"/>
      </dsp:txXfrm>
    </dsp:sp>
    <dsp:sp modelId="{BC49A12B-6264-4109-91A5-7A257642500F}">
      <dsp:nvSpPr>
        <dsp:cNvPr id="0" name=""/>
        <dsp:cNvSpPr/>
      </dsp:nvSpPr>
      <dsp:spPr>
        <a:xfrm>
          <a:off x="0" y="307590"/>
          <a:ext cx="11609876" cy="605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Take a funny picture together</a:t>
          </a:r>
          <a:endParaRPr lang="en-US" sz="1600" kern="1200" dirty="0"/>
        </a:p>
        <a:p>
          <a:pPr marL="171450" lvl="1" indent="-171450" algn="l" defTabSz="711200">
            <a:lnSpc>
              <a:spcPct val="90000"/>
            </a:lnSpc>
            <a:spcBef>
              <a:spcPct val="0"/>
            </a:spcBef>
            <a:spcAft>
              <a:spcPct val="15000"/>
            </a:spcAft>
            <a:buChar char="••"/>
          </a:pPr>
          <a:r>
            <a:rPr lang="en-US" sz="1600" kern="1200" dirty="0" smtClean="0"/>
            <a:t>Teach each other phrases or words from your native </a:t>
          </a:r>
          <a:r>
            <a:rPr lang="en-US" sz="1600" kern="1200" dirty="0" smtClean="0"/>
            <a:t>language</a:t>
          </a:r>
          <a:endParaRPr lang="en-US" sz="1600" kern="1200" dirty="0"/>
        </a:p>
      </dsp:txBody>
      <dsp:txXfrm>
        <a:off x="0" y="307590"/>
        <a:ext cx="11609876" cy="605176"/>
      </dsp:txXfrm>
    </dsp:sp>
    <dsp:sp modelId="{533B1114-F3B0-4CA9-97F6-A8084BFFCD71}">
      <dsp:nvSpPr>
        <dsp:cNvPr id="0" name=""/>
        <dsp:cNvSpPr/>
      </dsp:nvSpPr>
      <dsp:spPr>
        <a:xfrm>
          <a:off x="3018567" y="927893"/>
          <a:ext cx="8591308" cy="302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lvl="0" algn="l" defTabSz="711200">
            <a:lnSpc>
              <a:spcPct val="90000"/>
            </a:lnSpc>
            <a:spcBef>
              <a:spcPct val="0"/>
            </a:spcBef>
            <a:spcAft>
              <a:spcPct val="35000"/>
            </a:spcAft>
          </a:pPr>
          <a:endParaRPr lang="en-US" sz="1600" kern="1200" dirty="0"/>
        </a:p>
      </dsp:txBody>
      <dsp:txXfrm>
        <a:off x="3018567" y="927893"/>
        <a:ext cx="8591308" cy="302542"/>
      </dsp:txXfrm>
    </dsp:sp>
    <dsp:sp modelId="{ABAA86D0-9B47-4DAA-921A-708632471901}">
      <dsp:nvSpPr>
        <dsp:cNvPr id="0" name=""/>
        <dsp:cNvSpPr/>
      </dsp:nvSpPr>
      <dsp:spPr>
        <a:xfrm>
          <a:off x="0" y="927893"/>
          <a:ext cx="3018567" cy="302542"/>
        </a:xfrm>
        <a:prstGeom prst="round2SameRect">
          <a:avLst>
            <a:gd name="adj1" fmla="val 16670"/>
            <a:gd name="adj2" fmla="val 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US" sz="1600" kern="1200" dirty="0" smtClean="0"/>
            <a:t>2 </a:t>
          </a:r>
          <a:r>
            <a:rPr lang="en-US" sz="1600" kern="1200" dirty="0" err="1" smtClean="0"/>
            <a:t>pts</a:t>
          </a:r>
          <a:endParaRPr lang="en-US" sz="1600" kern="1200" dirty="0"/>
        </a:p>
      </dsp:txBody>
      <dsp:txXfrm>
        <a:off x="14772" y="942665"/>
        <a:ext cx="2989023" cy="287770"/>
      </dsp:txXfrm>
    </dsp:sp>
    <dsp:sp modelId="{57D039E7-5437-4C02-8C2C-2B02F96E1D94}">
      <dsp:nvSpPr>
        <dsp:cNvPr id="0" name=""/>
        <dsp:cNvSpPr/>
      </dsp:nvSpPr>
      <dsp:spPr>
        <a:xfrm>
          <a:off x="0" y="1230436"/>
          <a:ext cx="11609876" cy="605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Get ice-cream!</a:t>
          </a:r>
          <a:endParaRPr lang="en-US" sz="1700" kern="1200" dirty="0"/>
        </a:p>
        <a:p>
          <a:pPr marL="171450" lvl="1" indent="-171450" algn="l" defTabSz="755650">
            <a:lnSpc>
              <a:spcPct val="90000"/>
            </a:lnSpc>
            <a:spcBef>
              <a:spcPct val="0"/>
            </a:spcBef>
            <a:spcAft>
              <a:spcPct val="15000"/>
            </a:spcAft>
            <a:buChar char="••"/>
          </a:pPr>
          <a:r>
            <a:rPr lang="en-US" sz="1700" kern="1200" dirty="0" smtClean="0"/>
            <a:t>Go to Showalter fountain and take a picture</a:t>
          </a:r>
          <a:endParaRPr lang="en-US" sz="1700" kern="1200" dirty="0"/>
        </a:p>
      </dsp:txBody>
      <dsp:txXfrm>
        <a:off x="0" y="1230436"/>
        <a:ext cx="11609876" cy="605176"/>
      </dsp:txXfrm>
    </dsp:sp>
    <dsp:sp modelId="{5233347F-55AC-4BFA-8A9A-1E8FFED29E47}">
      <dsp:nvSpPr>
        <dsp:cNvPr id="0" name=""/>
        <dsp:cNvSpPr/>
      </dsp:nvSpPr>
      <dsp:spPr>
        <a:xfrm>
          <a:off x="3018567" y="1850740"/>
          <a:ext cx="8591308" cy="302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lvl="0" algn="l" defTabSz="711200">
            <a:lnSpc>
              <a:spcPct val="90000"/>
            </a:lnSpc>
            <a:spcBef>
              <a:spcPct val="0"/>
            </a:spcBef>
            <a:spcAft>
              <a:spcPct val="35000"/>
            </a:spcAft>
          </a:pPr>
          <a:endParaRPr lang="en-US" sz="1600" kern="1200" dirty="0"/>
        </a:p>
      </dsp:txBody>
      <dsp:txXfrm>
        <a:off x="3018567" y="1850740"/>
        <a:ext cx="8591308" cy="302542"/>
      </dsp:txXfrm>
    </dsp:sp>
    <dsp:sp modelId="{DFEA8B0D-B4F2-4A30-B294-403650C23C92}">
      <dsp:nvSpPr>
        <dsp:cNvPr id="0" name=""/>
        <dsp:cNvSpPr/>
      </dsp:nvSpPr>
      <dsp:spPr>
        <a:xfrm>
          <a:off x="0" y="1850740"/>
          <a:ext cx="3018567" cy="302542"/>
        </a:xfrm>
        <a:prstGeom prst="round2SameRect">
          <a:avLst>
            <a:gd name="adj1" fmla="val 16670"/>
            <a:gd name="adj2" fmla="val 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US" sz="1600" kern="1200" dirty="0" smtClean="0"/>
            <a:t>3 </a:t>
          </a:r>
          <a:r>
            <a:rPr lang="en-US" sz="1600" kern="1200" dirty="0" err="1" smtClean="0"/>
            <a:t>pts</a:t>
          </a:r>
          <a:endParaRPr lang="en-US" sz="1600" kern="1200" dirty="0"/>
        </a:p>
      </dsp:txBody>
      <dsp:txXfrm>
        <a:off x="14772" y="1865512"/>
        <a:ext cx="2989023" cy="287770"/>
      </dsp:txXfrm>
    </dsp:sp>
    <dsp:sp modelId="{31203B8C-57E9-433F-8C56-EA0119C5E395}">
      <dsp:nvSpPr>
        <dsp:cNvPr id="0" name=""/>
        <dsp:cNvSpPr/>
      </dsp:nvSpPr>
      <dsp:spPr>
        <a:xfrm>
          <a:off x="0" y="2153282"/>
          <a:ext cx="11609876" cy="605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Introduce your match to some of your friends</a:t>
          </a:r>
          <a:endParaRPr lang="en-US" sz="1700" kern="1200" dirty="0"/>
        </a:p>
      </dsp:txBody>
      <dsp:txXfrm>
        <a:off x="0" y="2153282"/>
        <a:ext cx="11609876" cy="605176"/>
      </dsp:txXfrm>
    </dsp:sp>
    <dsp:sp modelId="{1AA99B63-65BC-4D7C-881F-DF72B7958491}">
      <dsp:nvSpPr>
        <dsp:cNvPr id="0" name=""/>
        <dsp:cNvSpPr/>
      </dsp:nvSpPr>
      <dsp:spPr>
        <a:xfrm>
          <a:off x="3018567" y="2773586"/>
          <a:ext cx="8591308" cy="302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lvl="0" algn="l" defTabSz="711200">
            <a:lnSpc>
              <a:spcPct val="90000"/>
            </a:lnSpc>
            <a:spcBef>
              <a:spcPct val="0"/>
            </a:spcBef>
            <a:spcAft>
              <a:spcPct val="35000"/>
            </a:spcAft>
          </a:pPr>
          <a:endParaRPr lang="en-US" sz="1600" kern="1200" dirty="0"/>
        </a:p>
      </dsp:txBody>
      <dsp:txXfrm>
        <a:off x="3018567" y="2773586"/>
        <a:ext cx="8591308" cy="302542"/>
      </dsp:txXfrm>
    </dsp:sp>
    <dsp:sp modelId="{DE92CCB1-2796-4119-A425-CED97F2D09AD}">
      <dsp:nvSpPr>
        <dsp:cNvPr id="0" name=""/>
        <dsp:cNvSpPr/>
      </dsp:nvSpPr>
      <dsp:spPr>
        <a:xfrm>
          <a:off x="0" y="2773586"/>
          <a:ext cx="3018567" cy="302542"/>
        </a:xfrm>
        <a:prstGeom prst="round2SameRect">
          <a:avLst>
            <a:gd name="adj1" fmla="val 16670"/>
            <a:gd name="adj2" fmla="val 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US" sz="1600" kern="1200" dirty="0" smtClean="0"/>
            <a:t>5 </a:t>
          </a:r>
          <a:r>
            <a:rPr lang="en-US" sz="1600" kern="1200" dirty="0" err="1" smtClean="0"/>
            <a:t>pts</a:t>
          </a:r>
          <a:endParaRPr lang="en-US" sz="1600" kern="1200" dirty="0"/>
        </a:p>
      </dsp:txBody>
      <dsp:txXfrm>
        <a:off x="14772" y="2788358"/>
        <a:ext cx="2989023" cy="287770"/>
      </dsp:txXfrm>
    </dsp:sp>
    <dsp:sp modelId="{C93734EF-3E50-4CB5-802E-72E7A0267B35}">
      <dsp:nvSpPr>
        <dsp:cNvPr id="0" name=""/>
        <dsp:cNvSpPr/>
      </dsp:nvSpPr>
      <dsp:spPr>
        <a:xfrm>
          <a:off x="0" y="3076129"/>
          <a:ext cx="11609876" cy="605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Invite your match to your home</a:t>
          </a:r>
          <a:endParaRPr lang="en-US" sz="1700" kern="1200" dirty="0"/>
        </a:p>
        <a:p>
          <a:pPr marL="171450" lvl="1" indent="-171450" algn="l" defTabSz="755650">
            <a:lnSpc>
              <a:spcPct val="90000"/>
            </a:lnSpc>
            <a:spcBef>
              <a:spcPct val="0"/>
            </a:spcBef>
            <a:spcAft>
              <a:spcPct val="15000"/>
            </a:spcAft>
            <a:buChar char="••"/>
          </a:pPr>
          <a:r>
            <a:rPr lang="en-US" sz="1700" kern="1200" dirty="0" smtClean="0"/>
            <a:t>*Discuss current news events with a professor</a:t>
          </a:r>
          <a:endParaRPr lang="en-US" sz="1700" kern="1200" dirty="0"/>
        </a:p>
      </dsp:txBody>
      <dsp:txXfrm>
        <a:off x="0" y="3076129"/>
        <a:ext cx="11609876" cy="605176"/>
      </dsp:txXfrm>
    </dsp:sp>
    <dsp:sp modelId="{1AE024E9-E042-420E-8AD5-CA0618917AE2}">
      <dsp:nvSpPr>
        <dsp:cNvPr id="0" name=""/>
        <dsp:cNvSpPr/>
      </dsp:nvSpPr>
      <dsp:spPr>
        <a:xfrm>
          <a:off x="3018567" y="3696432"/>
          <a:ext cx="8591308" cy="302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lvl="0" algn="l" defTabSz="711200">
            <a:lnSpc>
              <a:spcPct val="90000"/>
            </a:lnSpc>
            <a:spcBef>
              <a:spcPct val="0"/>
            </a:spcBef>
            <a:spcAft>
              <a:spcPct val="35000"/>
            </a:spcAft>
          </a:pPr>
          <a:endParaRPr lang="en-US" sz="1600" kern="1200" dirty="0"/>
        </a:p>
      </dsp:txBody>
      <dsp:txXfrm>
        <a:off x="3018567" y="3696432"/>
        <a:ext cx="8591308" cy="302542"/>
      </dsp:txXfrm>
    </dsp:sp>
    <dsp:sp modelId="{F773E285-16D3-4588-8D69-D3CFC33E7DDC}">
      <dsp:nvSpPr>
        <dsp:cNvPr id="0" name=""/>
        <dsp:cNvSpPr/>
      </dsp:nvSpPr>
      <dsp:spPr>
        <a:xfrm>
          <a:off x="0" y="3696432"/>
          <a:ext cx="3018567" cy="302542"/>
        </a:xfrm>
        <a:prstGeom prst="round2SameRect">
          <a:avLst>
            <a:gd name="adj1" fmla="val 16670"/>
            <a:gd name="adj2" fmla="val 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US" sz="1600" kern="1200" dirty="0" smtClean="0"/>
            <a:t>7 </a:t>
          </a:r>
          <a:r>
            <a:rPr lang="en-US" sz="1600" kern="1200" dirty="0" err="1" smtClean="0"/>
            <a:t>pts</a:t>
          </a:r>
          <a:endParaRPr lang="en-US" sz="1600" kern="1200" dirty="0"/>
        </a:p>
      </dsp:txBody>
      <dsp:txXfrm>
        <a:off x="14772" y="3711204"/>
        <a:ext cx="2989023" cy="287770"/>
      </dsp:txXfrm>
    </dsp:sp>
    <dsp:sp modelId="{52AEB580-BBD6-4706-8393-CD68D4B7ABD0}">
      <dsp:nvSpPr>
        <dsp:cNvPr id="0" name=""/>
        <dsp:cNvSpPr/>
      </dsp:nvSpPr>
      <dsp:spPr>
        <a:xfrm>
          <a:off x="0" y="3998975"/>
          <a:ext cx="11609876" cy="605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Visit the Art Museum and take pictures</a:t>
          </a:r>
          <a:endParaRPr lang="en-US" sz="1700" kern="1200" dirty="0"/>
        </a:p>
        <a:p>
          <a:pPr marL="171450" lvl="1" indent="-171450" algn="l" defTabSz="755650">
            <a:lnSpc>
              <a:spcPct val="90000"/>
            </a:lnSpc>
            <a:spcBef>
              <a:spcPct val="0"/>
            </a:spcBef>
            <a:spcAft>
              <a:spcPct val="15000"/>
            </a:spcAft>
            <a:buChar char="••"/>
          </a:pPr>
          <a:r>
            <a:rPr lang="en-US" sz="1700" kern="1200" dirty="0" smtClean="0"/>
            <a:t>Visit the Kinsey Institute and take pictures</a:t>
          </a:r>
          <a:endParaRPr lang="en-US" sz="1700" kern="1200" dirty="0"/>
        </a:p>
      </dsp:txBody>
      <dsp:txXfrm>
        <a:off x="0" y="3998975"/>
        <a:ext cx="11609876" cy="605176"/>
      </dsp:txXfrm>
    </dsp:sp>
    <dsp:sp modelId="{1CA25405-8AC3-421A-870A-4875712A5C1C}">
      <dsp:nvSpPr>
        <dsp:cNvPr id="0" name=""/>
        <dsp:cNvSpPr/>
      </dsp:nvSpPr>
      <dsp:spPr>
        <a:xfrm>
          <a:off x="3018567" y="4619279"/>
          <a:ext cx="8591308" cy="302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lvl="0" algn="l" defTabSz="711200">
            <a:lnSpc>
              <a:spcPct val="90000"/>
            </a:lnSpc>
            <a:spcBef>
              <a:spcPct val="0"/>
            </a:spcBef>
            <a:spcAft>
              <a:spcPct val="35000"/>
            </a:spcAft>
          </a:pPr>
          <a:endParaRPr lang="en-US" sz="1600" kern="1200" dirty="0"/>
        </a:p>
      </dsp:txBody>
      <dsp:txXfrm>
        <a:off x="3018567" y="4619279"/>
        <a:ext cx="8591308" cy="302542"/>
      </dsp:txXfrm>
    </dsp:sp>
    <dsp:sp modelId="{ED0D7C09-4510-4724-B1CA-55EB126C716E}">
      <dsp:nvSpPr>
        <dsp:cNvPr id="0" name=""/>
        <dsp:cNvSpPr/>
      </dsp:nvSpPr>
      <dsp:spPr>
        <a:xfrm>
          <a:off x="0" y="4619279"/>
          <a:ext cx="3018567" cy="302542"/>
        </a:xfrm>
        <a:prstGeom prst="round2SameRect">
          <a:avLst>
            <a:gd name="adj1" fmla="val 16670"/>
            <a:gd name="adj2" fmla="val 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US" sz="1600" kern="1200" dirty="0" smtClean="0"/>
            <a:t>10 </a:t>
          </a:r>
          <a:r>
            <a:rPr lang="en-US" sz="1600" kern="1200" dirty="0" err="1" smtClean="0"/>
            <a:t>pts</a:t>
          </a:r>
          <a:endParaRPr lang="en-US" sz="1600" kern="1200" dirty="0"/>
        </a:p>
      </dsp:txBody>
      <dsp:txXfrm>
        <a:off x="14772" y="4634051"/>
        <a:ext cx="2989023" cy="287770"/>
      </dsp:txXfrm>
    </dsp:sp>
    <dsp:sp modelId="{B58EAD31-2105-46A5-ACC3-E6B0B6F167E1}">
      <dsp:nvSpPr>
        <dsp:cNvPr id="0" name=""/>
        <dsp:cNvSpPr/>
      </dsp:nvSpPr>
      <dsp:spPr>
        <a:xfrm>
          <a:off x="0" y="4921821"/>
          <a:ext cx="11609876" cy="605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Cook dinner with your match</a:t>
          </a:r>
          <a:endParaRPr lang="en-US" sz="1700" kern="1200" dirty="0"/>
        </a:p>
        <a:p>
          <a:pPr marL="171450" lvl="1" indent="-171450" algn="l" defTabSz="755650">
            <a:lnSpc>
              <a:spcPct val="90000"/>
            </a:lnSpc>
            <a:spcBef>
              <a:spcPct val="0"/>
            </a:spcBef>
            <a:spcAft>
              <a:spcPct val="15000"/>
            </a:spcAft>
            <a:buChar char="••"/>
          </a:pPr>
          <a:r>
            <a:rPr lang="en-US" sz="1700" kern="1200" dirty="0" smtClean="0"/>
            <a:t>*Perform a scavenger hunt</a:t>
          </a:r>
          <a:endParaRPr lang="en-US" sz="1700" kern="1200" dirty="0"/>
        </a:p>
      </dsp:txBody>
      <dsp:txXfrm>
        <a:off x="0" y="4921821"/>
        <a:ext cx="11609876" cy="605176"/>
      </dsp:txXfrm>
    </dsp:sp>
    <dsp:sp modelId="{B639130B-A79E-442D-A5DE-CA688A476C20}">
      <dsp:nvSpPr>
        <dsp:cNvPr id="0" name=""/>
        <dsp:cNvSpPr/>
      </dsp:nvSpPr>
      <dsp:spPr>
        <a:xfrm>
          <a:off x="3018567" y="5542125"/>
          <a:ext cx="8591308" cy="302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lvl="0" algn="l" defTabSz="711200">
            <a:lnSpc>
              <a:spcPct val="90000"/>
            </a:lnSpc>
            <a:spcBef>
              <a:spcPct val="0"/>
            </a:spcBef>
            <a:spcAft>
              <a:spcPct val="35000"/>
            </a:spcAft>
          </a:pPr>
          <a:endParaRPr lang="en-US" sz="1600" kern="1200" dirty="0"/>
        </a:p>
      </dsp:txBody>
      <dsp:txXfrm>
        <a:off x="3018567" y="5542125"/>
        <a:ext cx="8591308" cy="302542"/>
      </dsp:txXfrm>
    </dsp:sp>
    <dsp:sp modelId="{407806D3-F259-4F9A-BC9D-9D6786BA8851}">
      <dsp:nvSpPr>
        <dsp:cNvPr id="0" name=""/>
        <dsp:cNvSpPr/>
      </dsp:nvSpPr>
      <dsp:spPr>
        <a:xfrm>
          <a:off x="0" y="5542125"/>
          <a:ext cx="3018567" cy="302542"/>
        </a:xfrm>
        <a:prstGeom prst="round2SameRect">
          <a:avLst>
            <a:gd name="adj1" fmla="val 16670"/>
            <a:gd name="adj2" fmla="val 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US" sz="1600" kern="1200" dirty="0" smtClean="0"/>
            <a:t>15 </a:t>
          </a:r>
          <a:r>
            <a:rPr lang="en-US" sz="1600" kern="1200" dirty="0" err="1" smtClean="0"/>
            <a:t>pts</a:t>
          </a:r>
          <a:endParaRPr lang="en-US" sz="1600" kern="1200" dirty="0"/>
        </a:p>
      </dsp:txBody>
      <dsp:txXfrm>
        <a:off x="14772" y="5556897"/>
        <a:ext cx="2989023" cy="287770"/>
      </dsp:txXfrm>
    </dsp:sp>
    <dsp:sp modelId="{06368861-360E-481C-8C81-80B89AE51C32}">
      <dsp:nvSpPr>
        <dsp:cNvPr id="0" name=""/>
        <dsp:cNvSpPr/>
      </dsp:nvSpPr>
      <dsp:spPr>
        <a:xfrm>
          <a:off x="0" y="5844668"/>
          <a:ext cx="11609876" cy="605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*Perform a cultural/international business case study</a:t>
          </a:r>
          <a:endParaRPr lang="en-US" sz="1700" kern="1200" dirty="0"/>
        </a:p>
      </dsp:txBody>
      <dsp:txXfrm>
        <a:off x="0" y="5844668"/>
        <a:ext cx="11609876" cy="60517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10/14/2013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10/14/2013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10/14/2013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10/14/2013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10/14/2013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10/14/2013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10/14/2013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10/14/2013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10/14/2013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10/14/2013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10/14/2013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10/14/2013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6185"/>
            <a:ext cx="12197454" cy="6631815"/>
          </a:xfrm>
          <a:prstGeom prst="rect">
            <a:avLst/>
          </a:prstGeom>
        </p:spPr>
      </p:pic>
      <p:sp>
        <p:nvSpPr>
          <p:cNvPr id="5" name="TextBox 4"/>
          <p:cNvSpPr txBox="1"/>
          <p:nvPr/>
        </p:nvSpPr>
        <p:spPr>
          <a:xfrm>
            <a:off x="7137472" y="6030765"/>
            <a:ext cx="4893971" cy="707886"/>
          </a:xfrm>
          <a:prstGeom prst="rect">
            <a:avLst/>
          </a:prstGeom>
          <a:noFill/>
        </p:spPr>
        <p:txBody>
          <a:bodyPr wrap="square" rtlCol="0">
            <a:spAutoFit/>
          </a:bodyPr>
          <a:lstStyle/>
          <a:p>
            <a:r>
              <a:rPr lang="en-US" sz="4000" b="1" dirty="0" smtClean="0">
                <a:solidFill>
                  <a:srgbClr val="C00000"/>
                </a:solidFill>
              </a:rPr>
              <a:t>kwob.iub@gmail.com</a:t>
            </a:r>
            <a:endParaRPr lang="en-US" sz="4000" b="1" dirty="0">
              <a:solidFill>
                <a:srgbClr val="C00000"/>
              </a:solidFill>
            </a:endParaRPr>
          </a:p>
        </p:txBody>
      </p:sp>
    </p:spTree>
    <p:extLst>
      <p:ext uri="{BB962C8B-B14F-4D97-AF65-F5344CB8AC3E}">
        <p14:creationId xmlns:p14="http://schemas.microsoft.com/office/powerpoint/2010/main" val="1546368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1-on-1 Program</a:t>
            </a:r>
            <a:endParaRPr lang="en-US" dirty="0"/>
          </a:p>
        </p:txBody>
      </p:sp>
      <p:sp>
        <p:nvSpPr>
          <p:cNvPr id="3" name="Content Placeholder 2"/>
          <p:cNvSpPr>
            <a:spLocks noGrp="1"/>
          </p:cNvSpPr>
          <p:nvPr>
            <p:ph idx="1"/>
          </p:nvPr>
        </p:nvSpPr>
        <p:spPr/>
        <p:txBody>
          <a:bodyPr>
            <a:normAutofit/>
          </a:bodyPr>
          <a:lstStyle/>
          <a:p>
            <a:r>
              <a:rPr lang="en-US" sz="2800" dirty="0" smtClean="0"/>
              <a:t>Kelley Without Border’s 1-on-1 program is an initiative that aims to bring diverse students together to network, carry out fun activities, converse in different languages, and much more, all while earning points to use towards numerous prizes. </a:t>
            </a:r>
          </a:p>
          <a:p>
            <a:r>
              <a:rPr lang="en-US" sz="2800" dirty="0"/>
              <a:t>This grand initiative is set out not only to foster better cross-cultural understanding within the student population, but also to reward people for their active efforts to help move towards a global, </a:t>
            </a:r>
            <a:r>
              <a:rPr lang="en-US" sz="2800" dirty="0" smtClean="0"/>
              <a:t>multicultural, </a:t>
            </a:r>
            <a:r>
              <a:rPr lang="en-US" sz="2800" dirty="0"/>
              <a:t>integrated </a:t>
            </a:r>
            <a:r>
              <a:rPr lang="en-US" sz="2800" dirty="0" smtClean="0"/>
              <a:t>IU.</a:t>
            </a:r>
          </a:p>
          <a:p>
            <a:endParaRPr lang="en-US" dirty="0"/>
          </a:p>
        </p:txBody>
      </p:sp>
    </p:spTree>
    <p:extLst>
      <p:ext uri="{BB962C8B-B14F-4D97-AF65-F5344CB8AC3E}">
        <p14:creationId xmlns:p14="http://schemas.microsoft.com/office/powerpoint/2010/main" val="1889784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7947256"/>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235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79" y="-614919"/>
            <a:ext cx="10058400" cy="1450757"/>
          </a:xfrm>
        </p:spPr>
        <p:txBody>
          <a:bodyPr/>
          <a:lstStyle/>
          <a:p>
            <a:r>
              <a:rPr lang="en-US" dirty="0" smtClean="0"/>
              <a:t>The Points System</a:t>
            </a:r>
            <a:endParaRPr lang="en-US" dirty="0"/>
          </a:p>
        </p:txBody>
      </p:sp>
      <p:sp>
        <p:nvSpPr>
          <p:cNvPr id="3" name="Content Placeholder 2"/>
          <p:cNvSpPr>
            <a:spLocks noGrp="1"/>
          </p:cNvSpPr>
          <p:nvPr>
            <p:ph idx="1"/>
          </p:nvPr>
        </p:nvSpPr>
        <p:spPr>
          <a:xfrm>
            <a:off x="1097279" y="707049"/>
            <a:ext cx="10158855" cy="5848297"/>
          </a:xfrm>
        </p:spPr>
        <p:txBody>
          <a:bodyPr>
            <a:normAutofit/>
          </a:bodyPr>
          <a:lstStyle/>
          <a:p>
            <a:r>
              <a:rPr lang="en-US" dirty="0"/>
              <a:t>5 points will be automatically given for </a:t>
            </a:r>
            <a:r>
              <a:rPr lang="en-US" dirty="0" smtClean="0"/>
              <a:t>participants</a:t>
            </a:r>
            <a:r>
              <a:rPr lang="en-US" dirty="0"/>
              <a:t> by simply signing at the bottom of the </a:t>
            </a:r>
            <a:r>
              <a:rPr lang="en-US" dirty="0" smtClean="0"/>
              <a:t> 1-on-1 Meeting form.</a:t>
            </a:r>
            <a:r>
              <a:rPr lang="en-US" dirty="0"/>
              <a:t> </a:t>
            </a:r>
            <a:r>
              <a:rPr lang="en-US" dirty="0" smtClean="0"/>
              <a:t>The meeting form will be available </a:t>
            </a:r>
            <a:r>
              <a:rPr lang="en-US" dirty="0" smtClean="0"/>
              <a:t>online </a:t>
            </a:r>
            <a:r>
              <a:rPr lang="en-US" b="1" dirty="0" smtClean="0"/>
              <a:t>after </a:t>
            </a:r>
            <a:r>
              <a:rPr lang="en-US" dirty="0" smtClean="0"/>
              <a:t>the 1-on-1 match.  </a:t>
            </a:r>
          </a:p>
          <a:p>
            <a:endParaRPr lang="en-US" dirty="0"/>
          </a:p>
          <a:p>
            <a:r>
              <a:rPr lang="en-US" dirty="0"/>
              <a:t>Through the 1-on-1 meeting, students are advised to share their experiences, cultural background, life story, and related topics to write about on the form.  Afterwards</a:t>
            </a:r>
            <a:r>
              <a:rPr lang="en-US" dirty="0" smtClean="0"/>
              <a:t>, an upwards of 10 points can be given depending on the content and involvement of both participants. This subjective criteria will be reviewed by our panel of Professors as well as our executive team.  </a:t>
            </a:r>
          </a:p>
          <a:p>
            <a:pPr marL="0" indent="0">
              <a:buNone/>
            </a:pPr>
            <a:r>
              <a:rPr lang="en-US" dirty="0" smtClean="0"/>
              <a:t>On the next page, you will see some of the activities that we have to get you started.  Please refer to these activities before meeting up with your match so you can plan accordingly.  Please note that the </a:t>
            </a:r>
            <a:r>
              <a:rPr lang="en-US" b="1" dirty="0" smtClean="0"/>
              <a:t>starred </a:t>
            </a:r>
            <a:r>
              <a:rPr lang="en-US" dirty="0" smtClean="0"/>
              <a:t>activities require you to tell us that you are planning to do these activities in advance, so that we can help to set it up for you.</a:t>
            </a:r>
          </a:p>
          <a:p>
            <a:pPr marL="0" indent="0">
              <a:buNone/>
            </a:pPr>
            <a:r>
              <a:rPr lang="en-US" dirty="0" smtClean="0"/>
              <a:t>Again, these activities are only a starting foundation.  We will add numerous suggestions and activities for you to carry out in the future, and your voice and say in the matter is always appreciated</a:t>
            </a:r>
            <a:r>
              <a:rPr lang="en-US" dirty="0" smtClean="0"/>
              <a:t>!</a:t>
            </a:r>
          </a:p>
          <a:p>
            <a:pPr marL="0" indent="0">
              <a:buNone/>
            </a:pPr>
            <a:r>
              <a:rPr lang="en-US" b="1" dirty="0" smtClean="0"/>
              <a:t>In order to gain points for these activities, please list and describe them in the meeting form after your match.  Again, it will be given to you once you meet up with your match and both of the participants email us.</a:t>
            </a:r>
            <a:endParaRPr lang="en-US" b="1" dirty="0" smtClean="0"/>
          </a:p>
          <a:p>
            <a:endParaRPr lang="en-US" dirty="0"/>
          </a:p>
        </p:txBody>
      </p:sp>
    </p:spTree>
    <p:extLst>
      <p:ext uri="{BB962C8B-B14F-4D97-AF65-F5344CB8AC3E}">
        <p14:creationId xmlns:p14="http://schemas.microsoft.com/office/powerpoint/2010/main" val="2044964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226900339"/>
              </p:ext>
            </p:extLst>
          </p:nvPr>
        </p:nvGraphicFramePr>
        <p:xfrm>
          <a:off x="208637" y="0"/>
          <a:ext cx="11609876" cy="64548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007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666434"/>
          </a:xfrm>
        </p:spPr>
        <p:txBody>
          <a:bodyPr>
            <a:normAutofit fontScale="90000"/>
          </a:bodyPr>
          <a:lstStyle/>
          <a:p>
            <a:r>
              <a:rPr lang="en-US" dirty="0" smtClean="0"/>
              <a:t>Prizes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54060277"/>
              </p:ext>
            </p:extLst>
          </p:nvPr>
        </p:nvGraphicFramePr>
        <p:xfrm>
          <a:off x="1097280" y="3172787"/>
          <a:ext cx="10058400" cy="2194560"/>
        </p:xfrm>
        <a:graphic>
          <a:graphicData uri="http://schemas.openxmlformats.org/drawingml/2006/table">
            <a:tbl>
              <a:tblPr firstRow="1" bandRow="1">
                <a:tableStyleId>{5C22544A-7EE6-4342-B048-85BDC9FD1C3A}</a:tableStyleId>
              </a:tblPr>
              <a:tblGrid>
                <a:gridCol w="1800466"/>
                <a:gridCol w="8257934"/>
              </a:tblGrid>
              <a:tr h="308329">
                <a:tc>
                  <a:txBody>
                    <a:bodyPr/>
                    <a:lstStyle/>
                    <a:p>
                      <a:pPr algn="ctr"/>
                      <a:r>
                        <a:rPr lang="en-US" dirty="0" smtClean="0"/>
                        <a:t>Points Needed</a:t>
                      </a:r>
                      <a:endParaRPr lang="en-US" dirty="0"/>
                    </a:p>
                  </a:txBody>
                  <a:tcPr/>
                </a:tc>
                <a:tc>
                  <a:txBody>
                    <a:bodyPr/>
                    <a:lstStyle/>
                    <a:p>
                      <a:r>
                        <a:rPr lang="en-US" dirty="0" smtClean="0"/>
                        <a:t>Prize</a:t>
                      </a:r>
                      <a:endParaRPr lang="en-US" dirty="0"/>
                    </a:p>
                  </a:txBody>
                  <a:tcPr/>
                </a:tc>
              </a:tr>
              <a:tr h="308329">
                <a:tc>
                  <a:txBody>
                    <a:bodyPr/>
                    <a:lstStyle/>
                    <a:p>
                      <a:pPr algn="ctr"/>
                      <a:r>
                        <a:rPr lang="en-US" dirty="0" smtClean="0"/>
                        <a:t>100</a:t>
                      </a:r>
                    </a:p>
                  </a:txBody>
                  <a:tcPr/>
                </a:tc>
                <a:tc>
                  <a:txBody>
                    <a:bodyPr/>
                    <a:lstStyle/>
                    <a:p>
                      <a:pPr algn="ctr"/>
                      <a:r>
                        <a:rPr lang="en-US" dirty="0" smtClean="0"/>
                        <a:t>Exclusive access to gourmet food at our big</a:t>
                      </a:r>
                      <a:r>
                        <a:rPr lang="en-US" baseline="0" dirty="0" smtClean="0"/>
                        <a:t> events</a:t>
                      </a:r>
                      <a:endParaRPr lang="en-US" dirty="0"/>
                    </a:p>
                  </a:txBody>
                  <a:tcPr/>
                </a:tc>
              </a:tr>
              <a:tr h="308329">
                <a:tc>
                  <a:txBody>
                    <a:bodyPr/>
                    <a:lstStyle/>
                    <a:p>
                      <a:pPr algn="ctr"/>
                      <a:r>
                        <a:rPr lang="en-US" dirty="0" smtClean="0"/>
                        <a:t>150</a:t>
                      </a:r>
                      <a:endParaRPr lang="en-US" dirty="0"/>
                    </a:p>
                  </a:txBody>
                  <a:tcPr/>
                </a:tc>
                <a:tc>
                  <a:txBody>
                    <a:bodyPr/>
                    <a:lstStyle/>
                    <a:p>
                      <a:pPr algn="ctr"/>
                      <a:r>
                        <a:rPr lang="en-US" dirty="0" smtClean="0"/>
                        <a:t>Kelley Without Borders or</a:t>
                      </a:r>
                      <a:r>
                        <a:rPr lang="en-US" baseline="0" dirty="0" smtClean="0"/>
                        <a:t> IU Merchandise (Pens, key chains, etc.)</a:t>
                      </a:r>
                      <a:endParaRPr lang="en-US" dirty="0"/>
                    </a:p>
                  </a:txBody>
                  <a:tcPr/>
                </a:tc>
              </a:tr>
              <a:tr h="308329">
                <a:tc>
                  <a:txBody>
                    <a:bodyPr/>
                    <a:lstStyle/>
                    <a:p>
                      <a:pPr algn="ctr"/>
                      <a:r>
                        <a:rPr lang="en-US" dirty="0" smtClean="0"/>
                        <a:t>250</a:t>
                      </a:r>
                      <a:endParaRPr lang="en-US" dirty="0"/>
                    </a:p>
                  </a:txBody>
                  <a:tcPr/>
                </a:tc>
                <a:tc>
                  <a:txBody>
                    <a:bodyPr/>
                    <a:lstStyle/>
                    <a:p>
                      <a:pPr algn="ctr"/>
                      <a:r>
                        <a:rPr lang="en-US" dirty="0" smtClean="0"/>
                        <a:t>Kelley</a:t>
                      </a:r>
                      <a:r>
                        <a:rPr lang="en-US" baseline="0" dirty="0" smtClean="0"/>
                        <a:t> Without Borders T-Shirt or Tank top</a:t>
                      </a:r>
                    </a:p>
                  </a:txBody>
                  <a:tcPr/>
                </a:tc>
              </a:tr>
              <a:tr h="308329">
                <a:tc>
                  <a:txBody>
                    <a:bodyPr/>
                    <a:lstStyle/>
                    <a:p>
                      <a:pPr algn="ctr"/>
                      <a:r>
                        <a:rPr lang="en-US" dirty="0" smtClean="0"/>
                        <a:t>300</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Kroger or Target </a:t>
                      </a:r>
                      <a:r>
                        <a:rPr lang="en-US" dirty="0" smtClean="0"/>
                        <a:t>gift card</a:t>
                      </a:r>
                    </a:p>
                  </a:txBody>
                  <a:tcPr/>
                </a:tc>
              </a:tr>
              <a:tr h="308329">
                <a:tc>
                  <a:txBody>
                    <a:bodyPr/>
                    <a:lstStyle/>
                    <a:p>
                      <a:pPr algn="ctr"/>
                      <a:r>
                        <a:rPr lang="en-US" dirty="0" smtClean="0"/>
                        <a:t>500</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Leadership position</a:t>
                      </a:r>
                      <a:r>
                        <a:rPr lang="en-US" baseline="0" dirty="0" smtClean="0"/>
                        <a:t> on</a:t>
                      </a:r>
                      <a:r>
                        <a:rPr lang="en-US" dirty="0" smtClean="0"/>
                        <a:t> the Executive Team</a:t>
                      </a:r>
                    </a:p>
                  </a:txBody>
                  <a:tcPr/>
                </a:tc>
              </a:tr>
            </a:tbl>
          </a:graphicData>
        </a:graphic>
      </p:graphicFrame>
      <p:sp>
        <p:nvSpPr>
          <p:cNvPr id="7" name="TextBox 6"/>
          <p:cNvSpPr txBox="1"/>
          <p:nvPr/>
        </p:nvSpPr>
        <p:spPr>
          <a:xfrm>
            <a:off x="1097280" y="1918952"/>
            <a:ext cx="10058400" cy="1200329"/>
          </a:xfrm>
          <a:prstGeom prst="rect">
            <a:avLst/>
          </a:prstGeom>
          <a:noFill/>
        </p:spPr>
        <p:txBody>
          <a:bodyPr wrap="square" rtlCol="0">
            <a:spAutoFit/>
          </a:bodyPr>
          <a:lstStyle/>
          <a:p>
            <a:r>
              <a:rPr lang="en-US" dirty="0" smtClean="0"/>
              <a:t>Below is a table of possible prizes and their associated points.  These are just some of the starting rewards that we have laid out.  Because the program is new, there will be numerous more activities and prizes that will be added as time goes by.  The program will taken in suggestions from participants, and it will evolve from there.</a:t>
            </a:r>
            <a:endParaRPr lang="en-US" dirty="0"/>
          </a:p>
        </p:txBody>
      </p:sp>
      <p:sp>
        <p:nvSpPr>
          <p:cNvPr id="8" name="TextBox 7"/>
          <p:cNvSpPr txBox="1"/>
          <p:nvPr/>
        </p:nvSpPr>
        <p:spPr>
          <a:xfrm>
            <a:off x="1097280" y="5640946"/>
            <a:ext cx="10058400" cy="523220"/>
          </a:xfrm>
          <a:prstGeom prst="rect">
            <a:avLst/>
          </a:prstGeom>
          <a:noFill/>
        </p:spPr>
        <p:txBody>
          <a:bodyPr wrap="square" rtlCol="0">
            <a:spAutoFit/>
          </a:bodyPr>
          <a:lstStyle/>
          <a:p>
            <a:r>
              <a:rPr lang="en-US" sz="1400" dirty="0" smtClean="0"/>
              <a:t>*Due to the new nature of this program, changes and additions to the points and prizes system can be made on the discretion of the executive team.</a:t>
            </a:r>
            <a:endParaRPr lang="en-US" sz="1400" dirty="0"/>
          </a:p>
        </p:txBody>
      </p:sp>
    </p:spTree>
    <p:extLst>
      <p:ext uri="{BB962C8B-B14F-4D97-AF65-F5344CB8AC3E}">
        <p14:creationId xmlns:p14="http://schemas.microsoft.com/office/powerpoint/2010/main" val="62332013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1085</TotalTime>
  <Words>406</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Calibri</vt:lpstr>
      <vt:lpstr>Calibri Light</vt:lpstr>
      <vt:lpstr>Retrospect</vt:lpstr>
      <vt:lpstr>PowerPoint Presentation</vt:lpstr>
      <vt:lpstr>1-on-1 Program</vt:lpstr>
      <vt:lpstr>The Process</vt:lpstr>
      <vt:lpstr>The Points System</vt:lpstr>
      <vt:lpstr>PowerPoint Presentation</vt:lpstr>
      <vt:lpstr>Prizes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Aabesh</dc:creator>
  <cp:lastModifiedBy>Aabesh</cp:lastModifiedBy>
  <cp:revision>22</cp:revision>
  <dcterms:created xsi:type="dcterms:W3CDTF">2013-10-03T02:41:38Z</dcterms:created>
  <dcterms:modified xsi:type="dcterms:W3CDTF">2013-10-14T19:04:24Z</dcterms:modified>
</cp:coreProperties>
</file>